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1"/>
  </p:notesMasterIdLst>
  <p:sldIdLst>
    <p:sldId id="256" r:id="rId2"/>
    <p:sldId id="258" r:id="rId3"/>
    <p:sldId id="260" r:id="rId4"/>
    <p:sldId id="262" r:id="rId5"/>
    <p:sldId id="264" r:id="rId6"/>
    <p:sldId id="266" r:id="rId7"/>
    <p:sldId id="265" r:id="rId8"/>
    <p:sldId id="269" r:id="rId9"/>
    <p:sldId id="275" r:id="rId10"/>
  </p:sldIdLst>
  <p:sldSz cx="9144000" cy="5143500" type="screen16x9"/>
  <p:notesSz cx="6858000" cy="9144000"/>
  <p:embeddedFontLst>
    <p:embeddedFont>
      <p:font typeface="Nunito Black" pitchFamily="2" charset="0"/>
      <p:bold r:id="rId12"/>
      <p:italic r:id="rId13"/>
      <p:boldItalic r:id="rId14"/>
    </p:embeddedFont>
    <p:embeddedFont>
      <p:font typeface="Quicksand" panose="020B0604020202020204" charset="0"/>
      <p:regular r:id="rId15"/>
      <p:bold r:id="rId16"/>
    </p:embeddedFont>
    <p:embeddedFont>
      <p:font typeface="Quicksand Medium" panose="020B0604020202020204" charset="0"/>
      <p:regular r:id="rId17"/>
      <p:bold r:id="rId18"/>
    </p:embeddedFont>
    <p:embeddedFont>
      <p:font typeface="Roboto Condensed Light" panose="02000000000000000000" pitchFamily="2" charset="0"/>
      <p:regular r:id="rId19"/>
      <p: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44F4A5-EAC1-45A1-BD2B-A0C82194C746}">
  <a:tblStyle styleId="{D544F4A5-EAC1-45A1-BD2B-A0C82194C7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8"/>
    <p:restoredTop sz="94677"/>
  </p:normalViewPr>
  <p:slideViewPr>
    <p:cSldViewPr snapToGrid="0">
      <p:cViewPr varScale="1">
        <p:scale>
          <a:sx n="142" d="100"/>
          <a:sy n="142" d="100"/>
        </p:scale>
        <p:origin x="5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b9bace6826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b9bace6826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b9bace6826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b9bace6826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bb7cb335ab_1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bb7cb335ab_1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bb7cb335ab_1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bb7cb335ab_1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baefea94c3_0_30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baefea94c3_0_30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baefea94c3_0_30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baefea94c3_0_30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baefea94c3_0_30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baefea94c3_0_30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baefea94c3_0_30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baefea94c3_0_30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25" y="3175"/>
            <a:ext cx="61989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grpSp>
        <p:nvGrpSpPr>
          <p:cNvPr id="10" name="Google Shape;10;p2"/>
          <p:cNvGrpSpPr/>
          <p:nvPr/>
        </p:nvGrpSpPr>
        <p:grpSpPr>
          <a:xfrm>
            <a:off x="5682582" y="-23705"/>
            <a:ext cx="1553643" cy="5197273"/>
            <a:chOff x="5172557" y="-23705"/>
            <a:chExt cx="1553643" cy="5197273"/>
          </a:xfrm>
        </p:grpSpPr>
        <p:sp>
          <p:nvSpPr>
            <p:cNvPr id="11" name="Google Shape;11;p2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/>
          <p:nvPr/>
        </p:nvSpPr>
        <p:spPr>
          <a:xfrm>
            <a:off x="320200" y="339825"/>
            <a:ext cx="5107200" cy="4833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58200" y="1317700"/>
            <a:ext cx="4230300" cy="24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Font typeface="Nunito Black"/>
              <a:buNone/>
              <a:defRPr sz="5500"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58200" y="3789425"/>
            <a:ext cx="36204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Font typeface="Quicksand"/>
              <a:buNone/>
              <a:defRPr sz="1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 flipH="1">
            <a:off x="7048204" y="3474061"/>
            <a:ext cx="2040996" cy="1748927"/>
            <a:chOff x="4679208" y="3936387"/>
            <a:chExt cx="1443727" cy="1237128"/>
          </a:xfrm>
        </p:grpSpPr>
        <p:sp>
          <p:nvSpPr>
            <p:cNvPr id="17" name="Google Shape;17;p2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4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4"/>
          <p:cNvGrpSpPr/>
          <p:nvPr/>
        </p:nvGrpSpPr>
        <p:grpSpPr>
          <a:xfrm rot="10800000" flipH="1">
            <a:off x="4234068" y="-133691"/>
            <a:ext cx="1905575" cy="1632885"/>
            <a:chOff x="4679208" y="3936387"/>
            <a:chExt cx="1443727" cy="1237128"/>
          </a:xfrm>
        </p:grpSpPr>
        <p:sp>
          <p:nvSpPr>
            <p:cNvPr id="260" name="Google Shape;260;p24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4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24"/>
          <p:cNvGrpSpPr/>
          <p:nvPr/>
        </p:nvGrpSpPr>
        <p:grpSpPr>
          <a:xfrm flipH="1">
            <a:off x="7393543" y="3574384"/>
            <a:ext cx="1905575" cy="1632885"/>
            <a:chOff x="4679208" y="3936387"/>
            <a:chExt cx="1443727" cy="1237128"/>
          </a:xfrm>
        </p:grpSpPr>
        <p:sp>
          <p:nvSpPr>
            <p:cNvPr id="263" name="Google Shape;263;p24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4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" name="Google Shape;265;p24"/>
          <p:cNvGrpSpPr/>
          <p:nvPr/>
        </p:nvGrpSpPr>
        <p:grpSpPr>
          <a:xfrm flipH="1">
            <a:off x="3159857" y="-26880"/>
            <a:ext cx="1553643" cy="5197273"/>
            <a:chOff x="5172557" y="-23705"/>
            <a:chExt cx="1553643" cy="5197273"/>
          </a:xfrm>
        </p:grpSpPr>
        <p:sp>
          <p:nvSpPr>
            <p:cNvPr id="266" name="Google Shape;266;p24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68;p24"/>
          <p:cNvSpPr/>
          <p:nvPr/>
        </p:nvSpPr>
        <p:spPr>
          <a:xfrm flipH="1">
            <a:off x="-54003" y="-23600"/>
            <a:ext cx="3278100" cy="519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4"/>
          <p:cNvSpPr txBox="1">
            <a:spLocks noGrp="1"/>
          </p:cNvSpPr>
          <p:nvPr>
            <p:ph type="title"/>
          </p:nvPr>
        </p:nvSpPr>
        <p:spPr>
          <a:xfrm>
            <a:off x="733175" y="2025225"/>
            <a:ext cx="35592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0" name="Google Shape;270;p24"/>
          <p:cNvSpPr txBox="1">
            <a:spLocks noGrp="1"/>
          </p:cNvSpPr>
          <p:nvPr>
            <p:ph type="subTitle" idx="1"/>
          </p:nvPr>
        </p:nvSpPr>
        <p:spPr>
          <a:xfrm>
            <a:off x="758200" y="2586325"/>
            <a:ext cx="35592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">
    <p:bg>
      <p:bgPr>
        <a:solidFill>
          <a:schemeClr val="l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28"/>
          <p:cNvGrpSpPr/>
          <p:nvPr/>
        </p:nvGrpSpPr>
        <p:grpSpPr>
          <a:xfrm>
            <a:off x="-71517" y="157730"/>
            <a:ext cx="9285066" cy="1389578"/>
            <a:chOff x="-71517" y="157730"/>
            <a:chExt cx="9285066" cy="1389578"/>
          </a:xfrm>
        </p:grpSpPr>
        <p:grpSp>
          <p:nvGrpSpPr>
            <p:cNvPr id="303" name="Google Shape;303;p28"/>
            <p:cNvGrpSpPr/>
            <p:nvPr/>
          </p:nvGrpSpPr>
          <p:grpSpPr>
            <a:xfrm rot="5400000">
              <a:off x="1557914" y="-1471702"/>
              <a:ext cx="1389578" cy="4648441"/>
              <a:chOff x="5172557" y="-23705"/>
              <a:chExt cx="1553643" cy="5197273"/>
            </a:xfrm>
          </p:grpSpPr>
          <p:sp>
            <p:nvSpPr>
              <p:cNvPr id="304" name="Google Shape;304;p28"/>
              <p:cNvSpPr/>
              <p:nvPr/>
            </p:nvSpPr>
            <p:spPr>
              <a:xfrm>
                <a:off x="5172557" y="-23705"/>
                <a:ext cx="1546017" cy="5196925"/>
              </a:xfrm>
              <a:custGeom>
                <a:avLst/>
                <a:gdLst/>
                <a:ahLst/>
                <a:cxnLst/>
                <a:rect l="l" t="t" r="r" b="b"/>
                <a:pathLst>
                  <a:path w="62239" h="209216" extrusionOk="0">
                    <a:moveTo>
                      <a:pt x="2079" y="0"/>
                    </a:moveTo>
                    <a:cubicBezTo>
                      <a:pt x="1897" y="976"/>
                      <a:pt x="1618" y="1995"/>
                      <a:pt x="1869" y="3013"/>
                    </a:cubicBezTo>
                    <a:cubicBezTo>
                      <a:pt x="1981" y="4868"/>
                      <a:pt x="2009" y="6765"/>
                      <a:pt x="2190" y="8620"/>
                    </a:cubicBezTo>
                    <a:cubicBezTo>
                      <a:pt x="3320" y="10461"/>
                      <a:pt x="3264" y="12247"/>
                      <a:pt x="2678" y="13851"/>
                    </a:cubicBezTo>
                    <a:cubicBezTo>
                      <a:pt x="2344" y="15190"/>
                      <a:pt x="2469" y="16180"/>
                      <a:pt x="3027" y="17171"/>
                    </a:cubicBezTo>
                    <a:cubicBezTo>
                      <a:pt x="3948" y="18175"/>
                      <a:pt x="2678" y="19151"/>
                      <a:pt x="2623" y="20421"/>
                    </a:cubicBezTo>
                    <a:cubicBezTo>
                      <a:pt x="1242" y="21802"/>
                      <a:pt x="1827" y="22583"/>
                      <a:pt x="1674" y="23392"/>
                    </a:cubicBezTo>
                    <a:cubicBezTo>
                      <a:pt x="1465" y="24215"/>
                      <a:pt x="1283" y="25066"/>
                      <a:pt x="1730" y="26572"/>
                    </a:cubicBezTo>
                    <a:cubicBezTo>
                      <a:pt x="3222" y="28176"/>
                      <a:pt x="823" y="29083"/>
                      <a:pt x="2190" y="30003"/>
                    </a:cubicBezTo>
                    <a:cubicBezTo>
                      <a:pt x="767" y="30924"/>
                      <a:pt x="2092" y="31873"/>
                      <a:pt x="1353" y="33546"/>
                    </a:cubicBezTo>
                    <a:cubicBezTo>
                      <a:pt x="907" y="35109"/>
                      <a:pt x="1730" y="36238"/>
                      <a:pt x="307" y="37368"/>
                    </a:cubicBezTo>
                    <a:cubicBezTo>
                      <a:pt x="405" y="38498"/>
                      <a:pt x="0" y="39614"/>
                      <a:pt x="1116" y="41190"/>
                    </a:cubicBezTo>
                    <a:cubicBezTo>
                      <a:pt x="893" y="42432"/>
                      <a:pt x="2483" y="43366"/>
                      <a:pt x="2762" y="44371"/>
                    </a:cubicBezTo>
                    <a:cubicBezTo>
                      <a:pt x="4171" y="45389"/>
                      <a:pt x="2553" y="46463"/>
                      <a:pt x="3822" y="48039"/>
                    </a:cubicBezTo>
                    <a:cubicBezTo>
                      <a:pt x="3222" y="49183"/>
                      <a:pt x="3669" y="50327"/>
                      <a:pt x="3878" y="51456"/>
                    </a:cubicBezTo>
                    <a:cubicBezTo>
                      <a:pt x="3794" y="52586"/>
                      <a:pt x="2943" y="53702"/>
                      <a:pt x="3613" y="54818"/>
                    </a:cubicBezTo>
                    <a:cubicBezTo>
                      <a:pt x="3515" y="55934"/>
                      <a:pt x="3153" y="57050"/>
                      <a:pt x="3571" y="58180"/>
                    </a:cubicBezTo>
                    <a:cubicBezTo>
                      <a:pt x="3125" y="59616"/>
                      <a:pt x="4966" y="61137"/>
                      <a:pt x="4143" y="62629"/>
                    </a:cubicBezTo>
                    <a:cubicBezTo>
                      <a:pt x="4199" y="64136"/>
                      <a:pt x="4492" y="65628"/>
                      <a:pt x="4854" y="67065"/>
                    </a:cubicBezTo>
                    <a:cubicBezTo>
                      <a:pt x="4087" y="68878"/>
                      <a:pt x="5008" y="70636"/>
                      <a:pt x="4994" y="72379"/>
                    </a:cubicBezTo>
                    <a:cubicBezTo>
                      <a:pt x="5008" y="74137"/>
                      <a:pt x="5259" y="75867"/>
                      <a:pt x="4631" y="77624"/>
                    </a:cubicBezTo>
                    <a:cubicBezTo>
                      <a:pt x="4896" y="79382"/>
                      <a:pt x="4408" y="81153"/>
                      <a:pt x="4561" y="82966"/>
                    </a:cubicBezTo>
                    <a:cubicBezTo>
                      <a:pt x="4296" y="83817"/>
                      <a:pt x="4631" y="84710"/>
                      <a:pt x="4729" y="85589"/>
                    </a:cubicBezTo>
                    <a:cubicBezTo>
                      <a:pt x="4938" y="86481"/>
                      <a:pt x="5775" y="87360"/>
                      <a:pt x="5077" y="88169"/>
                    </a:cubicBezTo>
                    <a:cubicBezTo>
                      <a:pt x="4366" y="88713"/>
                      <a:pt x="5552" y="89355"/>
                      <a:pt x="5733" y="89983"/>
                    </a:cubicBezTo>
                    <a:cubicBezTo>
                      <a:pt x="6389" y="90610"/>
                      <a:pt x="5677" y="91238"/>
                      <a:pt x="6249" y="91782"/>
                    </a:cubicBezTo>
                    <a:cubicBezTo>
                      <a:pt x="5900" y="93316"/>
                      <a:pt x="4547" y="94432"/>
                      <a:pt x="5189" y="95604"/>
                    </a:cubicBezTo>
                    <a:cubicBezTo>
                      <a:pt x="4073" y="96748"/>
                      <a:pt x="3376" y="97933"/>
                      <a:pt x="4268" y="99579"/>
                    </a:cubicBezTo>
                    <a:cubicBezTo>
                      <a:pt x="4854" y="101253"/>
                      <a:pt x="4506" y="102257"/>
                      <a:pt x="6179" y="103276"/>
                    </a:cubicBezTo>
                    <a:cubicBezTo>
                      <a:pt x="6528" y="104280"/>
                      <a:pt x="8118" y="105256"/>
                      <a:pt x="8188" y="106846"/>
                    </a:cubicBezTo>
                    <a:cubicBezTo>
                      <a:pt x="8035" y="108004"/>
                      <a:pt x="8355" y="109148"/>
                      <a:pt x="7937" y="110306"/>
                    </a:cubicBezTo>
                    <a:cubicBezTo>
                      <a:pt x="8565" y="111449"/>
                      <a:pt x="7714" y="112579"/>
                      <a:pt x="6821" y="113723"/>
                    </a:cubicBezTo>
                    <a:cubicBezTo>
                      <a:pt x="5719" y="114853"/>
                      <a:pt x="5817" y="115969"/>
                      <a:pt x="5956" y="117071"/>
                    </a:cubicBezTo>
                    <a:cubicBezTo>
                      <a:pt x="5984" y="118131"/>
                      <a:pt x="6263" y="119205"/>
                      <a:pt x="5803" y="120307"/>
                    </a:cubicBezTo>
                    <a:cubicBezTo>
                      <a:pt x="6598" y="121409"/>
                      <a:pt x="4896" y="122525"/>
                      <a:pt x="5845" y="123641"/>
                    </a:cubicBezTo>
                    <a:cubicBezTo>
                      <a:pt x="6096" y="124756"/>
                      <a:pt x="5189" y="125858"/>
                      <a:pt x="5775" y="126932"/>
                    </a:cubicBezTo>
                    <a:cubicBezTo>
                      <a:pt x="5468" y="128550"/>
                      <a:pt x="5064" y="130141"/>
                      <a:pt x="5273" y="131731"/>
                    </a:cubicBezTo>
                    <a:cubicBezTo>
                      <a:pt x="5524" y="133293"/>
                      <a:pt x="4227" y="134869"/>
                      <a:pt x="4617" y="136417"/>
                    </a:cubicBezTo>
                    <a:cubicBezTo>
                      <a:pt x="4017" y="137966"/>
                      <a:pt x="4213" y="139528"/>
                      <a:pt x="3920" y="141090"/>
                    </a:cubicBezTo>
                    <a:cubicBezTo>
                      <a:pt x="3989" y="142639"/>
                      <a:pt x="4017" y="144215"/>
                      <a:pt x="3320" y="145805"/>
                    </a:cubicBezTo>
                    <a:cubicBezTo>
                      <a:pt x="4896" y="147353"/>
                      <a:pt x="3250" y="148901"/>
                      <a:pt x="2985" y="150422"/>
                    </a:cubicBezTo>
                    <a:cubicBezTo>
                      <a:pt x="1841" y="151942"/>
                      <a:pt x="2553" y="153449"/>
                      <a:pt x="2427" y="154969"/>
                    </a:cubicBezTo>
                    <a:cubicBezTo>
                      <a:pt x="1730" y="156127"/>
                      <a:pt x="2190" y="157257"/>
                      <a:pt x="1618" y="158428"/>
                    </a:cubicBezTo>
                    <a:cubicBezTo>
                      <a:pt x="2190" y="159572"/>
                      <a:pt x="2734" y="160744"/>
                      <a:pt x="963" y="161943"/>
                    </a:cubicBezTo>
                    <a:cubicBezTo>
                      <a:pt x="1632" y="163464"/>
                      <a:pt x="586" y="165012"/>
                      <a:pt x="1032" y="166560"/>
                    </a:cubicBezTo>
                    <a:cubicBezTo>
                      <a:pt x="739" y="168123"/>
                      <a:pt x="865" y="169671"/>
                      <a:pt x="1688" y="171219"/>
                    </a:cubicBezTo>
                    <a:cubicBezTo>
                      <a:pt x="2260" y="172768"/>
                      <a:pt x="2009" y="174302"/>
                      <a:pt x="2260" y="175822"/>
                    </a:cubicBezTo>
                    <a:cubicBezTo>
                      <a:pt x="1297" y="177412"/>
                      <a:pt x="2288" y="179003"/>
                      <a:pt x="2553" y="180565"/>
                    </a:cubicBezTo>
                    <a:cubicBezTo>
                      <a:pt x="2051" y="182141"/>
                      <a:pt x="2595" y="183717"/>
                      <a:pt x="2748" y="185293"/>
                    </a:cubicBezTo>
                    <a:cubicBezTo>
                      <a:pt x="3571" y="186884"/>
                      <a:pt x="2260" y="188460"/>
                      <a:pt x="2818" y="190064"/>
                    </a:cubicBezTo>
                    <a:cubicBezTo>
                      <a:pt x="3153" y="191528"/>
                      <a:pt x="3376" y="192923"/>
                      <a:pt x="2623" y="194304"/>
                    </a:cubicBezTo>
                    <a:cubicBezTo>
                      <a:pt x="2595" y="195685"/>
                      <a:pt x="1730" y="197024"/>
                      <a:pt x="2148" y="198391"/>
                    </a:cubicBezTo>
                    <a:cubicBezTo>
                      <a:pt x="851" y="199744"/>
                      <a:pt x="1367" y="201125"/>
                      <a:pt x="1576" y="202534"/>
                    </a:cubicBezTo>
                    <a:cubicBezTo>
                      <a:pt x="991" y="203427"/>
                      <a:pt x="1786" y="204417"/>
                      <a:pt x="1004" y="205407"/>
                    </a:cubicBezTo>
                    <a:cubicBezTo>
                      <a:pt x="642" y="206412"/>
                      <a:pt x="1869" y="207416"/>
                      <a:pt x="670" y="208323"/>
                    </a:cubicBezTo>
                    <a:cubicBezTo>
                      <a:pt x="530" y="208671"/>
                      <a:pt x="474" y="208950"/>
                      <a:pt x="460" y="209215"/>
                    </a:cubicBezTo>
                    <a:lnTo>
                      <a:pt x="62238" y="209215"/>
                    </a:lnTo>
                    <a:lnTo>
                      <a:pt x="622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8"/>
              <p:cNvSpPr/>
              <p:nvPr/>
            </p:nvSpPr>
            <p:spPr>
              <a:xfrm>
                <a:off x="5204775" y="-23705"/>
                <a:ext cx="1521425" cy="5197273"/>
              </a:xfrm>
              <a:custGeom>
                <a:avLst/>
                <a:gdLst/>
                <a:ahLst/>
                <a:cxnLst/>
                <a:rect l="l" t="t" r="r" b="b"/>
                <a:pathLst>
                  <a:path w="61249" h="209230" extrusionOk="0">
                    <a:moveTo>
                      <a:pt x="3906" y="0"/>
                    </a:moveTo>
                    <a:cubicBezTo>
                      <a:pt x="3669" y="739"/>
                      <a:pt x="3669" y="1855"/>
                      <a:pt x="3683" y="2176"/>
                    </a:cubicBezTo>
                    <a:cubicBezTo>
                      <a:pt x="3711" y="2622"/>
                      <a:pt x="3780" y="5008"/>
                      <a:pt x="3780" y="5593"/>
                    </a:cubicBezTo>
                    <a:cubicBezTo>
                      <a:pt x="3780" y="6193"/>
                      <a:pt x="3153" y="7518"/>
                      <a:pt x="3139" y="7728"/>
                    </a:cubicBezTo>
                    <a:cubicBezTo>
                      <a:pt x="3125" y="7937"/>
                      <a:pt x="2999" y="12749"/>
                      <a:pt x="2999" y="12749"/>
                    </a:cubicBezTo>
                    <a:lnTo>
                      <a:pt x="2511" y="14283"/>
                    </a:lnTo>
                    <a:lnTo>
                      <a:pt x="2944" y="17464"/>
                    </a:lnTo>
                    <a:lnTo>
                      <a:pt x="2944" y="18510"/>
                    </a:lnTo>
                    <a:lnTo>
                      <a:pt x="2595" y="21258"/>
                    </a:lnTo>
                    <a:lnTo>
                      <a:pt x="2860" y="22904"/>
                    </a:lnTo>
                    <a:lnTo>
                      <a:pt x="2567" y="26182"/>
                    </a:lnTo>
                    <a:lnTo>
                      <a:pt x="2162" y="29683"/>
                    </a:lnTo>
                    <a:lnTo>
                      <a:pt x="2567" y="31259"/>
                    </a:lnTo>
                    <a:cubicBezTo>
                      <a:pt x="2567" y="31259"/>
                      <a:pt x="2706" y="32988"/>
                      <a:pt x="2790" y="33421"/>
                    </a:cubicBezTo>
                    <a:cubicBezTo>
                      <a:pt x="2874" y="33867"/>
                      <a:pt x="3111" y="37633"/>
                      <a:pt x="3111" y="37633"/>
                    </a:cubicBezTo>
                    <a:lnTo>
                      <a:pt x="3153" y="42069"/>
                    </a:lnTo>
                    <a:cubicBezTo>
                      <a:pt x="3153" y="42069"/>
                      <a:pt x="3697" y="42697"/>
                      <a:pt x="3892" y="43031"/>
                    </a:cubicBezTo>
                    <a:cubicBezTo>
                      <a:pt x="4018" y="43283"/>
                      <a:pt x="4190" y="43314"/>
                      <a:pt x="4269" y="43314"/>
                    </a:cubicBezTo>
                    <a:cubicBezTo>
                      <a:pt x="4295" y="43314"/>
                      <a:pt x="4310" y="43310"/>
                      <a:pt x="4310" y="43310"/>
                    </a:cubicBezTo>
                    <a:lnTo>
                      <a:pt x="5650" y="51903"/>
                    </a:lnTo>
                    <a:lnTo>
                      <a:pt x="5482" y="55627"/>
                    </a:lnTo>
                    <a:lnTo>
                      <a:pt x="5412" y="57343"/>
                    </a:lnTo>
                    <a:lnTo>
                      <a:pt x="5719" y="59323"/>
                    </a:lnTo>
                    <a:lnTo>
                      <a:pt x="5831" y="61499"/>
                    </a:lnTo>
                    <a:lnTo>
                      <a:pt x="5301" y="62908"/>
                    </a:lnTo>
                    <a:lnTo>
                      <a:pt x="5175" y="67302"/>
                    </a:lnTo>
                    <a:lnTo>
                      <a:pt x="5398" y="68767"/>
                    </a:lnTo>
                    <a:lnTo>
                      <a:pt x="6124" y="73788"/>
                    </a:lnTo>
                    <a:cubicBezTo>
                      <a:pt x="6124" y="73788"/>
                      <a:pt x="6291" y="78098"/>
                      <a:pt x="6124" y="78852"/>
                    </a:cubicBezTo>
                    <a:cubicBezTo>
                      <a:pt x="5942" y="79591"/>
                      <a:pt x="6473" y="80037"/>
                      <a:pt x="6473" y="80037"/>
                    </a:cubicBezTo>
                    <a:lnTo>
                      <a:pt x="6333" y="88560"/>
                    </a:lnTo>
                    <a:lnTo>
                      <a:pt x="6710" y="92591"/>
                    </a:lnTo>
                    <a:lnTo>
                      <a:pt x="6891" y="95618"/>
                    </a:lnTo>
                    <a:lnTo>
                      <a:pt x="7588" y="98184"/>
                    </a:lnTo>
                    <a:lnTo>
                      <a:pt x="8244" y="100848"/>
                    </a:lnTo>
                    <a:lnTo>
                      <a:pt x="8425" y="102299"/>
                    </a:lnTo>
                    <a:lnTo>
                      <a:pt x="8523" y="107460"/>
                    </a:lnTo>
                    <a:lnTo>
                      <a:pt x="8146" y="111268"/>
                    </a:lnTo>
                    <a:lnTo>
                      <a:pt x="8174" y="114044"/>
                    </a:lnTo>
                    <a:lnTo>
                      <a:pt x="8383" y="116708"/>
                    </a:lnTo>
                    <a:lnTo>
                      <a:pt x="8007" y="120725"/>
                    </a:lnTo>
                    <a:cubicBezTo>
                      <a:pt x="8007" y="120725"/>
                      <a:pt x="7826" y="123585"/>
                      <a:pt x="7826" y="124003"/>
                    </a:cubicBezTo>
                    <a:cubicBezTo>
                      <a:pt x="7826" y="124422"/>
                      <a:pt x="6905" y="128899"/>
                      <a:pt x="6905" y="128899"/>
                    </a:cubicBezTo>
                    <a:lnTo>
                      <a:pt x="5942" y="132791"/>
                    </a:lnTo>
                    <a:lnTo>
                      <a:pt x="5803" y="134214"/>
                    </a:lnTo>
                    <a:lnTo>
                      <a:pt x="5803" y="139263"/>
                    </a:lnTo>
                    <a:lnTo>
                      <a:pt x="5133" y="142095"/>
                    </a:lnTo>
                    <a:lnTo>
                      <a:pt x="5733" y="145833"/>
                    </a:lnTo>
                    <a:lnTo>
                      <a:pt x="5454" y="148650"/>
                    </a:lnTo>
                    <a:cubicBezTo>
                      <a:pt x="5454" y="148650"/>
                      <a:pt x="5064" y="150701"/>
                      <a:pt x="4687" y="151580"/>
                    </a:cubicBezTo>
                    <a:cubicBezTo>
                      <a:pt x="4324" y="152486"/>
                      <a:pt x="4394" y="153630"/>
                      <a:pt x="4394" y="153630"/>
                    </a:cubicBezTo>
                    <a:lnTo>
                      <a:pt x="3460" y="154927"/>
                    </a:lnTo>
                    <a:cubicBezTo>
                      <a:pt x="3460" y="154927"/>
                      <a:pt x="2971" y="159488"/>
                      <a:pt x="2706" y="160200"/>
                    </a:cubicBezTo>
                    <a:cubicBezTo>
                      <a:pt x="2441" y="160897"/>
                      <a:pt x="2176" y="159977"/>
                      <a:pt x="1856" y="162432"/>
                    </a:cubicBezTo>
                    <a:cubicBezTo>
                      <a:pt x="1521" y="164887"/>
                      <a:pt x="1535" y="164887"/>
                      <a:pt x="1674" y="166226"/>
                    </a:cubicBezTo>
                    <a:cubicBezTo>
                      <a:pt x="1800" y="167579"/>
                      <a:pt x="1800" y="170061"/>
                      <a:pt x="1856" y="170968"/>
                    </a:cubicBezTo>
                    <a:cubicBezTo>
                      <a:pt x="1897" y="171875"/>
                      <a:pt x="2497" y="175250"/>
                      <a:pt x="2483" y="176297"/>
                    </a:cubicBezTo>
                    <a:cubicBezTo>
                      <a:pt x="2455" y="177343"/>
                      <a:pt x="2944" y="182127"/>
                      <a:pt x="2971" y="182657"/>
                    </a:cubicBezTo>
                    <a:cubicBezTo>
                      <a:pt x="2985" y="183201"/>
                      <a:pt x="3223" y="185056"/>
                      <a:pt x="3613" y="186019"/>
                    </a:cubicBezTo>
                    <a:cubicBezTo>
                      <a:pt x="3990" y="186981"/>
                      <a:pt x="3599" y="190245"/>
                      <a:pt x="3488" y="190552"/>
                    </a:cubicBezTo>
                    <a:cubicBezTo>
                      <a:pt x="3390" y="190873"/>
                      <a:pt x="3348" y="193607"/>
                      <a:pt x="3111" y="194123"/>
                    </a:cubicBezTo>
                    <a:cubicBezTo>
                      <a:pt x="2860" y="194667"/>
                      <a:pt x="3041" y="195727"/>
                      <a:pt x="3111" y="196745"/>
                    </a:cubicBezTo>
                    <a:cubicBezTo>
                      <a:pt x="3181" y="197749"/>
                      <a:pt x="2623" y="199354"/>
                      <a:pt x="2623" y="199354"/>
                    </a:cubicBezTo>
                    <a:cubicBezTo>
                      <a:pt x="2623" y="199354"/>
                      <a:pt x="2441" y="201181"/>
                      <a:pt x="2107" y="201822"/>
                    </a:cubicBezTo>
                    <a:cubicBezTo>
                      <a:pt x="1786" y="202464"/>
                      <a:pt x="1758" y="203845"/>
                      <a:pt x="1367" y="206035"/>
                    </a:cubicBezTo>
                    <a:cubicBezTo>
                      <a:pt x="963" y="208239"/>
                      <a:pt x="461" y="208448"/>
                      <a:pt x="140" y="208755"/>
                    </a:cubicBezTo>
                    <a:cubicBezTo>
                      <a:pt x="70" y="208825"/>
                      <a:pt x="14" y="209006"/>
                      <a:pt x="0" y="209229"/>
                    </a:cubicBezTo>
                    <a:lnTo>
                      <a:pt x="61248" y="209229"/>
                    </a:lnTo>
                    <a:lnTo>
                      <a:pt x="612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6" name="Google Shape;306;p28"/>
            <p:cNvGrpSpPr/>
            <p:nvPr/>
          </p:nvGrpSpPr>
          <p:grpSpPr>
            <a:xfrm rot="-5400000" flipH="1">
              <a:off x="6194539" y="-1471702"/>
              <a:ext cx="1389578" cy="4648441"/>
              <a:chOff x="5172557" y="-23705"/>
              <a:chExt cx="1553643" cy="5197273"/>
            </a:xfrm>
          </p:grpSpPr>
          <p:sp>
            <p:nvSpPr>
              <p:cNvPr id="307" name="Google Shape;307;p28"/>
              <p:cNvSpPr/>
              <p:nvPr/>
            </p:nvSpPr>
            <p:spPr>
              <a:xfrm>
                <a:off x="5172557" y="-23705"/>
                <a:ext cx="1546017" cy="5196925"/>
              </a:xfrm>
              <a:custGeom>
                <a:avLst/>
                <a:gdLst/>
                <a:ahLst/>
                <a:cxnLst/>
                <a:rect l="l" t="t" r="r" b="b"/>
                <a:pathLst>
                  <a:path w="62239" h="209216" extrusionOk="0">
                    <a:moveTo>
                      <a:pt x="2079" y="0"/>
                    </a:moveTo>
                    <a:cubicBezTo>
                      <a:pt x="1897" y="976"/>
                      <a:pt x="1618" y="1995"/>
                      <a:pt x="1869" y="3013"/>
                    </a:cubicBezTo>
                    <a:cubicBezTo>
                      <a:pt x="1981" y="4868"/>
                      <a:pt x="2009" y="6765"/>
                      <a:pt x="2190" y="8620"/>
                    </a:cubicBezTo>
                    <a:cubicBezTo>
                      <a:pt x="3320" y="10461"/>
                      <a:pt x="3264" y="12247"/>
                      <a:pt x="2678" y="13851"/>
                    </a:cubicBezTo>
                    <a:cubicBezTo>
                      <a:pt x="2344" y="15190"/>
                      <a:pt x="2469" y="16180"/>
                      <a:pt x="3027" y="17171"/>
                    </a:cubicBezTo>
                    <a:cubicBezTo>
                      <a:pt x="3948" y="18175"/>
                      <a:pt x="2678" y="19151"/>
                      <a:pt x="2623" y="20421"/>
                    </a:cubicBezTo>
                    <a:cubicBezTo>
                      <a:pt x="1242" y="21802"/>
                      <a:pt x="1827" y="22583"/>
                      <a:pt x="1674" y="23392"/>
                    </a:cubicBezTo>
                    <a:cubicBezTo>
                      <a:pt x="1465" y="24215"/>
                      <a:pt x="1283" y="25066"/>
                      <a:pt x="1730" y="26572"/>
                    </a:cubicBezTo>
                    <a:cubicBezTo>
                      <a:pt x="3222" y="28176"/>
                      <a:pt x="823" y="29083"/>
                      <a:pt x="2190" y="30003"/>
                    </a:cubicBezTo>
                    <a:cubicBezTo>
                      <a:pt x="767" y="30924"/>
                      <a:pt x="2092" y="31873"/>
                      <a:pt x="1353" y="33546"/>
                    </a:cubicBezTo>
                    <a:cubicBezTo>
                      <a:pt x="907" y="35109"/>
                      <a:pt x="1730" y="36238"/>
                      <a:pt x="307" y="37368"/>
                    </a:cubicBezTo>
                    <a:cubicBezTo>
                      <a:pt x="405" y="38498"/>
                      <a:pt x="0" y="39614"/>
                      <a:pt x="1116" y="41190"/>
                    </a:cubicBezTo>
                    <a:cubicBezTo>
                      <a:pt x="893" y="42432"/>
                      <a:pt x="2483" y="43366"/>
                      <a:pt x="2762" y="44371"/>
                    </a:cubicBezTo>
                    <a:cubicBezTo>
                      <a:pt x="4171" y="45389"/>
                      <a:pt x="2553" y="46463"/>
                      <a:pt x="3822" y="48039"/>
                    </a:cubicBezTo>
                    <a:cubicBezTo>
                      <a:pt x="3222" y="49183"/>
                      <a:pt x="3669" y="50327"/>
                      <a:pt x="3878" y="51456"/>
                    </a:cubicBezTo>
                    <a:cubicBezTo>
                      <a:pt x="3794" y="52586"/>
                      <a:pt x="2943" y="53702"/>
                      <a:pt x="3613" y="54818"/>
                    </a:cubicBezTo>
                    <a:cubicBezTo>
                      <a:pt x="3515" y="55934"/>
                      <a:pt x="3153" y="57050"/>
                      <a:pt x="3571" y="58180"/>
                    </a:cubicBezTo>
                    <a:cubicBezTo>
                      <a:pt x="3125" y="59616"/>
                      <a:pt x="4966" y="61137"/>
                      <a:pt x="4143" y="62629"/>
                    </a:cubicBezTo>
                    <a:cubicBezTo>
                      <a:pt x="4199" y="64136"/>
                      <a:pt x="4492" y="65628"/>
                      <a:pt x="4854" y="67065"/>
                    </a:cubicBezTo>
                    <a:cubicBezTo>
                      <a:pt x="4087" y="68878"/>
                      <a:pt x="5008" y="70636"/>
                      <a:pt x="4994" y="72379"/>
                    </a:cubicBezTo>
                    <a:cubicBezTo>
                      <a:pt x="5008" y="74137"/>
                      <a:pt x="5259" y="75867"/>
                      <a:pt x="4631" y="77624"/>
                    </a:cubicBezTo>
                    <a:cubicBezTo>
                      <a:pt x="4896" y="79382"/>
                      <a:pt x="4408" y="81153"/>
                      <a:pt x="4561" y="82966"/>
                    </a:cubicBezTo>
                    <a:cubicBezTo>
                      <a:pt x="4296" y="83817"/>
                      <a:pt x="4631" y="84710"/>
                      <a:pt x="4729" y="85589"/>
                    </a:cubicBezTo>
                    <a:cubicBezTo>
                      <a:pt x="4938" y="86481"/>
                      <a:pt x="5775" y="87360"/>
                      <a:pt x="5077" y="88169"/>
                    </a:cubicBezTo>
                    <a:cubicBezTo>
                      <a:pt x="4366" y="88713"/>
                      <a:pt x="5552" y="89355"/>
                      <a:pt x="5733" y="89983"/>
                    </a:cubicBezTo>
                    <a:cubicBezTo>
                      <a:pt x="6389" y="90610"/>
                      <a:pt x="5677" y="91238"/>
                      <a:pt x="6249" y="91782"/>
                    </a:cubicBezTo>
                    <a:cubicBezTo>
                      <a:pt x="5900" y="93316"/>
                      <a:pt x="4547" y="94432"/>
                      <a:pt x="5189" y="95604"/>
                    </a:cubicBezTo>
                    <a:cubicBezTo>
                      <a:pt x="4073" y="96748"/>
                      <a:pt x="3376" y="97933"/>
                      <a:pt x="4268" y="99579"/>
                    </a:cubicBezTo>
                    <a:cubicBezTo>
                      <a:pt x="4854" y="101253"/>
                      <a:pt x="4506" y="102257"/>
                      <a:pt x="6179" y="103276"/>
                    </a:cubicBezTo>
                    <a:cubicBezTo>
                      <a:pt x="6528" y="104280"/>
                      <a:pt x="8118" y="105256"/>
                      <a:pt x="8188" y="106846"/>
                    </a:cubicBezTo>
                    <a:cubicBezTo>
                      <a:pt x="8035" y="108004"/>
                      <a:pt x="8355" y="109148"/>
                      <a:pt x="7937" y="110306"/>
                    </a:cubicBezTo>
                    <a:cubicBezTo>
                      <a:pt x="8565" y="111449"/>
                      <a:pt x="7714" y="112579"/>
                      <a:pt x="6821" y="113723"/>
                    </a:cubicBezTo>
                    <a:cubicBezTo>
                      <a:pt x="5719" y="114853"/>
                      <a:pt x="5817" y="115969"/>
                      <a:pt x="5956" y="117071"/>
                    </a:cubicBezTo>
                    <a:cubicBezTo>
                      <a:pt x="5984" y="118131"/>
                      <a:pt x="6263" y="119205"/>
                      <a:pt x="5803" y="120307"/>
                    </a:cubicBezTo>
                    <a:cubicBezTo>
                      <a:pt x="6598" y="121409"/>
                      <a:pt x="4896" y="122525"/>
                      <a:pt x="5845" y="123641"/>
                    </a:cubicBezTo>
                    <a:cubicBezTo>
                      <a:pt x="6096" y="124756"/>
                      <a:pt x="5189" y="125858"/>
                      <a:pt x="5775" y="126932"/>
                    </a:cubicBezTo>
                    <a:cubicBezTo>
                      <a:pt x="5468" y="128550"/>
                      <a:pt x="5064" y="130141"/>
                      <a:pt x="5273" y="131731"/>
                    </a:cubicBezTo>
                    <a:cubicBezTo>
                      <a:pt x="5524" y="133293"/>
                      <a:pt x="4227" y="134869"/>
                      <a:pt x="4617" y="136417"/>
                    </a:cubicBezTo>
                    <a:cubicBezTo>
                      <a:pt x="4017" y="137966"/>
                      <a:pt x="4213" y="139528"/>
                      <a:pt x="3920" y="141090"/>
                    </a:cubicBezTo>
                    <a:cubicBezTo>
                      <a:pt x="3989" y="142639"/>
                      <a:pt x="4017" y="144215"/>
                      <a:pt x="3320" y="145805"/>
                    </a:cubicBezTo>
                    <a:cubicBezTo>
                      <a:pt x="4896" y="147353"/>
                      <a:pt x="3250" y="148901"/>
                      <a:pt x="2985" y="150422"/>
                    </a:cubicBezTo>
                    <a:cubicBezTo>
                      <a:pt x="1841" y="151942"/>
                      <a:pt x="2553" y="153449"/>
                      <a:pt x="2427" y="154969"/>
                    </a:cubicBezTo>
                    <a:cubicBezTo>
                      <a:pt x="1730" y="156127"/>
                      <a:pt x="2190" y="157257"/>
                      <a:pt x="1618" y="158428"/>
                    </a:cubicBezTo>
                    <a:cubicBezTo>
                      <a:pt x="2190" y="159572"/>
                      <a:pt x="2734" y="160744"/>
                      <a:pt x="963" y="161943"/>
                    </a:cubicBezTo>
                    <a:cubicBezTo>
                      <a:pt x="1632" y="163464"/>
                      <a:pt x="586" y="165012"/>
                      <a:pt x="1032" y="166560"/>
                    </a:cubicBezTo>
                    <a:cubicBezTo>
                      <a:pt x="739" y="168123"/>
                      <a:pt x="865" y="169671"/>
                      <a:pt x="1688" y="171219"/>
                    </a:cubicBezTo>
                    <a:cubicBezTo>
                      <a:pt x="2260" y="172768"/>
                      <a:pt x="2009" y="174302"/>
                      <a:pt x="2260" y="175822"/>
                    </a:cubicBezTo>
                    <a:cubicBezTo>
                      <a:pt x="1297" y="177412"/>
                      <a:pt x="2288" y="179003"/>
                      <a:pt x="2553" y="180565"/>
                    </a:cubicBezTo>
                    <a:cubicBezTo>
                      <a:pt x="2051" y="182141"/>
                      <a:pt x="2595" y="183717"/>
                      <a:pt x="2748" y="185293"/>
                    </a:cubicBezTo>
                    <a:cubicBezTo>
                      <a:pt x="3571" y="186884"/>
                      <a:pt x="2260" y="188460"/>
                      <a:pt x="2818" y="190064"/>
                    </a:cubicBezTo>
                    <a:cubicBezTo>
                      <a:pt x="3153" y="191528"/>
                      <a:pt x="3376" y="192923"/>
                      <a:pt x="2623" y="194304"/>
                    </a:cubicBezTo>
                    <a:cubicBezTo>
                      <a:pt x="2595" y="195685"/>
                      <a:pt x="1730" y="197024"/>
                      <a:pt x="2148" y="198391"/>
                    </a:cubicBezTo>
                    <a:cubicBezTo>
                      <a:pt x="851" y="199744"/>
                      <a:pt x="1367" y="201125"/>
                      <a:pt x="1576" y="202534"/>
                    </a:cubicBezTo>
                    <a:cubicBezTo>
                      <a:pt x="991" y="203427"/>
                      <a:pt x="1786" y="204417"/>
                      <a:pt x="1004" y="205407"/>
                    </a:cubicBezTo>
                    <a:cubicBezTo>
                      <a:pt x="642" y="206412"/>
                      <a:pt x="1869" y="207416"/>
                      <a:pt x="670" y="208323"/>
                    </a:cubicBezTo>
                    <a:cubicBezTo>
                      <a:pt x="530" y="208671"/>
                      <a:pt x="474" y="208950"/>
                      <a:pt x="460" y="209215"/>
                    </a:cubicBezTo>
                    <a:lnTo>
                      <a:pt x="62238" y="209215"/>
                    </a:lnTo>
                    <a:lnTo>
                      <a:pt x="622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8"/>
              <p:cNvSpPr/>
              <p:nvPr/>
            </p:nvSpPr>
            <p:spPr>
              <a:xfrm>
                <a:off x="5204775" y="-23705"/>
                <a:ext cx="1521425" cy="5197273"/>
              </a:xfrm>
              <a:custGeom>
                <a:avLst/>
                <a:gdLst/>
                <a:ahLst/>
                <a:cxnLst/>
                <a:rect l="l" t="t" r="r" b="b"/>
                <a:pathLst>
                  <a:path w="61249" h="209230" extrusionOk="0">
                    <a:moveTo>
                      <a:pt x="3906" y="0"/>
                    </a:moveTo>
                    <a:cubicBezTo>
                      <a:pt x="3669" y="739"/>
                      <a:pt x="3669" y="1855"/>
                      <a:pt x="3683" y="2176"/>
                    </a:cubicBezTo>
                    <a:cubicBezTo>
                      <a:pt x="3711" y="2622"/>
                      <a:pt x="3780" y="5008"/>
                      <a:pt x="3780" y="5593"/>
                    </a:cubicBezTo>
                    <a:cubicBezTo>
                      <a:pt x="3780" y="6193"/>
                      <a:pt x="3153" y="7518"/>
                      <a:pt x="3139" y="7728"/>
                    </a:cubicBezTo>
                    <a:cubicBezTo>
                      <a:pt x="3125" y="7937"/>
                      <a:pt x="2999" y="12749"/>
                      <a:pt x="2999" y="12749"/>
                    </a:cubicBezTo>
                    <a:lnTo>
                      <a:pt x="2511" y="14283"/>
                    </a:lnTo>
                    <a:lnTo>
                      <a:pt x="2944" y="17464"/>
                    </a:lnTo>
                    <a:lnTo>
                      <a:pt x="2944" y="18510"/>
                    </a:lnTo>
                    <a:lnTo>
                      <a:pt x="2595" y="21258"/>
                    </a:lnTo>
                    <a:lnTo>
                      <a:pt x="2860" y="22904"/>
                    </a:lnTo>
                    <a:lnTo>
                      <a:pt x="2567" y="26182"/>
                    </a:lnTo>
                    <a:lnTo>
                      <a:pt x="2162" y="29683"/>
                    </a:lnTo>
                    <a:lnTo>
                      <a:pt x="2567" y="31259"/>
                    </a:lnTo>
                    <a:cubicBezTo>
                      <a:pt x="2567" y="31259"/>
                      <a:pt x="2706" y="32988"/>
                      <a:pt x="2790" y="33421"/>
                    </a:cubicBezTo>
                    <a:cubicBezTo>
                      <a:pt x="2874" y="33867"/>
                      <a:pt x="3111" y="37633"/>
                      <a:pt x="3111" y="37633"/>
                    </a:cubicBezTo>
                    <a:lnTo>
                      <a:pt x="3153" y="42069"/>
                    </a:lnTo>
                    <a:cubicBezTo>
                      <a:pt x="3153" y="42069"/>
                      <a:pt x="3697" y="42697"/>
                      <a:pt x="3892" y="43031"/>
                    </a:cubicBezTo>
                    <a:cubicBezTo>
                      <a:pt x="4018" y="43283"/>
                      <a:pt x="4190" y="43314"/>
                      <a:pt x="4269" y="43314"/>
                    </a:cubicBezTo>
                    <a:cubicBezTo>
                      <a:pt x="4295" y="43314"/>
                      <a:pt x="4310" y="43310"/>
                      <a:pt x="4310" y="43310"/>
                    </a:cubicBezTo>
                    <a:lnTo>
                      <a:pt x="5650" y="51903"/>
                    </a:lnTo>
                    <a:lnTo>
                      <a:pt x="5482" y="55627"/>
                    </a:lnTo>
                    <a:lnTo>
                      <a:pt x="5412" y="57343"/>
                    </a:lnTo>
                    <a:lnTo>
                      <a:pt x="5719" y="59323"/>
                    </a:lnTo>
                    <a:lnTo>
                      <a:pt x="5831" y="61499"/>
                    </a:lnTo>
                    <a:lnTo>
                      <a:pt x="5301" y="62908"/>
                    </a:lnTo>
                    <a:lnTo>
                      <a:pt x="5175" y="67302"/>
                    </a:lnTo>
                    <a:lnTo>
                      <a:pt x="5398" y="68767"/>
                    </a:lnTo>
                    <a:lnTo>
                      <a:pt x="6124" y="73788"/>
                    </a:lnTo>
                    <a:cubicBezTo>
                      <a:pt x="6124" y="73788"/>
                      <a:pt x="6291" y="78098"/>
                      <a:pt x="6124" y="78852"/>
                    </a:cubicBezTo>
                    <a:cubicBezTo>
                      <a:pt x="5942" y="79591"/>
                      <a:pt x="6473" y="80037"/>
                      <a:pt x="6473" y="80037"/>
                    </a:cubicBezTo>
                    <a:lnTo>
                      <a:pt x="6333" y="88560"/>
                    </a:lnTo>
                    <a:lnTo>
                      <a:pt x="6710" y="92591"/>
                    </a:lnTo>
                    <a:lnTo>
                      <a:pt x="6891" y="95618"/>
                    </a:lnTo>
                    <a:lnTo>
                      <a:pt x="7588" y="98184"/>
                    </a:lnTo>
                    <a:lnTo>
                      <a:pt x="8244" y="100848"/>
                    </a:lnTo>
                    <a:lnTo>
                      <a:pt x="8425" y="102299"/>
                    </a:lnTo>
                    <a:lnTo>
                      <a:pt x="8523" y="107460"/>
                    </a:lnTo>
                    <a:lnTo>
                      <a:pt x="8146" y="111268"/>
                    </a:lnTo>
                    <a:lnTo>
                      <a:pt x="8174" y="114044"/>
                    </a:lnTo>
                    <a:lnTo>
                      <a:pt x="8383" y="116708"/>
                    </a:lnTo>
                    <a:lnTo>
                      <a:pt x="8007" y="120725"/>
                    </a:lnTo>
                    <a:cubicBezTo>
                      <a:pt x="8007" y="120725"/>
                      <a:pt x="7826" y="123585"/>
                      <a:pt x="7826" y="124003"/>
                    </a:cubicBezTo>
                    <a:cubicBezTo>
                      <a:pt x="7826" y="124422"/>
                      <a:pt x="6905" y="128899"/>
                      <a:pt x="6905" y="128899"/>
                    </a:cubicBezTo>
                    <a:lnTo>
                      <a:pt x="5942" y="132791"/>
                    </a:lnTo>
                    <a:lnTo>
                      <a:pt x="5803" y="134214"/>
                    </a:lnTo>
                    <a:lnTo>
                      <a:pt x="5803" y="139263"/>
                    </a:lnTo>
                    <a:lnTo>
                      <a:pt x="5133" y="142095"/>
                    </a:lnTo>
                    <a:lnTo>
                      <a:pt x="5733" y="145833"/>
                    </a:lnTo>
                    <a:lnTo>
                      <a:pt x="5454" y="148650"/>
                    </a:lnTo>
                    <a:cubicBezTo>
                      <a:pt x="5454" y="148650"/>
                      <a:pt x="5064" y="150701"/>
                      <a:pt x="4687" y="151580"/>
                    </a:cubicBezTo>
                    <a:cubicBezTo>
                      <a:pt x="4324" y="152486"/>
                      <a:pt x="4394" y="153630"/>
                      <a:pt x="4394" y="153630"/>
                    </a:cubicBezTo>
                    <a:lnTo>
                      <a:pt x="3460" y="154927"/>
                    </a:lnTo>
                    <a:cubicBezTo>
                      <a:pt x="3460" y="154927"/>
                      <a:pt x="2971" y="159488"/>
                      <a:pt x="2706" y="160200"/>
                    </a:cubicBezTo>
                    <a:cubicBezTo>
                      <a:pt x="2441" y="160897"/>
                      <a:pt x="2176" y="159977"/>
                      <a:pt x="1856" y="162432"/>
                    </a:cubicBezTo>
                    <a:cubicBezTo>
                      <a:pt x="1521" y="164887"/>
                      <a:pt x="1535" y="164887"/>
                      <a:pt x="1674" y="166226"/>
                    </a:cubicBezTo>
                    <a:cubicBezTo>
                      <a:pt x="1800" y="167579"/>
                      <a:pt x="1800" y="170061"/>
                      <a:pt x="1856" y="170968"/>
                    </a:cubicBezTo>
                    <a:cubicBezTo>
                      <a:pt x="1897" y="171875"/>
                      <a:pt x="2497" y="175250"/>
                      <a:pt x="2483" y="176297"/>
                    </a:cubicBezTo>
                    <a:cubicBezTo>
                      <a:pt x="2455" y="177343"/>
                      <a:pt x="2944" y="182127"/>
                      <a:pt x="2971" y="182657"/>
                    </a:cubicBezTo>
                    <a:cubicBezTo>
                      <a:pt x="2985" y="183201"/>
                      <a:pt x="3223" y="185056"/>
                      <a:pt x="3613" y="186019"/>
                    </a:cubicBezTo>
                    <a:cubicBezTo>
                      <a:pt x="3990" y="186981"/>
                      <a:pt x="3599" y="190245"/>
                      <a:pt x="3488" y="190552"/>
                    </a:cubicBezTo>
                    <a:cubicBezTo>
                      <a:pt x="3390" y="190873"/>
                      <a:pt x="3348" y="193607"/>
                      <a:pt x="3111" y="194123"/>
                    </a:cubicBezTo>
                    <a:cubicBezTo>
                      <a:pt x="2860" y="194667"/>
                      <a:pt x="3041" y="195727"/>
                      <a:pt x="3111" y="196745"/>
                    </a:cubicBezTo>
                    <a:cubicBezTo>
                      <a:pt x="3181" y="197749"/>
                      <a:pt x="2623" y="199354"/>
                      <a:pt x="2623" y="199354"/>
                    </a:cubicBezTo>
                    <a:cubicBezTo>
                      <a:pt x="2623" y="199354"/>
                      <a:pt x="2441" y="201181"/>
                      <a:pt x="2107" y="201822"/>
                    </a:cubicBezTo>
                    <a:cubicBezTo>
                      <a:pt x="1786" y="202464"/>
                      <a:pt x="1758" y="203845"/>
                      <a:pt x="1367" y="206035"/>
                    </a:cubicBezTo>
                    <a:cubicBezTo>
                      <a:pt x="963" y="208239"/>
                      <a:pt x="461" y="208448"/>
                      <a:pt x="140" y="208755"/>
                    </a:cubicBezTo>
                    <a:cubicBezTo>
                      <a:pt x="70" y="208825"/>
                      <a:pt x="14" y="209006"/>
                      <a:pt x="0" y="209229"/>
                    </a:cubicBezTo>
                    <a:lnTo>
                      <a:pt x="61248" y="209229"/>
                    </a:lnTo>
                    <a:lnTo>
                      <a:pt x="6124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9" name="Google Shape;309;p28"/>
          <p:cNvSpPr/>
          <p:nvPr/>
        </p:nvSpPr>
        <p:spPr>
          <a:xfrm>
            <a:off x="-72425" y="1271325"/>
            <a:ext cx="9285000" cy="3962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8"/>
          <p:cNvSpPr txBox="1">
            <a:spLocks noGrp="1"/>
          </p:cNvSpPr>
          <p:nvPr>
            <p:ph type="subTitle" idx="1"/>
          </p:nvPr>
        </p:nvSpPr>
        <p:spPr>
          <a:xfrm>
            <a:off x="1554300" y="31833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subTitle" idx="2"/>
          </p:nvPr>
        </p:nvSpPr>
        <p:spPr>
          <a:xfrm>
            <a:off x="5462400" y="31833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8"/>
          <p:cNvSpPr txBox="1">
            <a:spLocks noGrp="1"/>
          </p:cNvSpPr>
          <p:nvPr>
            <p:ph type="subTitle" idx="3"/>
          </p:nvPr>
        </p:nvSpPr>
        <p:spPr>
          <a:xfrm>
            <a:off x="1281913" y="3674400"/>
            <a:ext cx="26721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8"/>
          <p:cNvSpPr txBox="1">
            <a:spLocks noGrp="1"/>
          </p:cNvSpPr>
          <p:nvPr>
            <p:ph type="subTitle" idx="4"/>
          </p:nvPr>
        </p:nvSpPr>
        <p:spPr>
          <a:xfrm>
            <a:off x="5190000" y="3674400"/>
            <a:ext cx="26721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8"/>
          <p:cNvSpPr txBox="1">
            <a:spLocks noGrp="1"/>
          </p:cNvSpPr>
          <p:nvPr>
            <p:ph type="title"/>
          </p:nvPr>
        </p:nvSpPr>
        <p:spPr>
          <a:xfrm>
            <a:off x="2206000" y="445025"/>
            <a:ext cx="474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 and text">
  <p:cSld name="CUSTOM_17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29"/>
          <p:cNvGrpSpPr/>
          <p:nvPr/>
        </p:nvGrpSpPr>
        <p:grpSpPr>
          <a:xfrm rot="10800000" flipH="1">
            <a:off x="-117759" y="-87182"/>
            <a:ext cx="1448491" cy="1241334"/>
            <a:chOff x="4679208" y="3936387"/>
            <a:chExt cx="1443727" cy="1237128"/>
          </a:xfrm>
        </p:grpSpPr>
        <p:sp>
          <p:nvSpPr>
            <p:cNvPr id="317" name="Google Shape;317;p29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29"/>
          <p:cNvGrpSpPr/>
          <p:nvPr/>
        </p:nvGrpSpPr>
        <p:grpSpPr>
          <a:xfrm flipH="1">
            <a:off x="7867353" y="4011487"/>
            <a:ext cx="1404169" cy="1203230"/>
            <a:chOff x="4679208" y="3936387"/>
            <a:chExt cx="1443727" cy="1237128"/>
          </a:xfrm>
        </p:grpSpPr>
        <p:sp>
          <p:nvSpPr>
            <p:cNvPr id="320" name="Google Shape;320;p29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29"/>
          <p:cNvSpPr/>
          <p:nvPr/>
        </p:nvSpPr>
        <p:spPr>
          <a:xfrm rot="-4628188" flipH="1">
            <a:off x="7694025" y="-43463"/>
            <a:ext cx="1706547" cy="1341796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9"/>
          <p:cNvSpPr/>
          <p:nvPr/>
        </p:nvSpPr>
        <p:spPr>
          <a:xfrm rot="5979135" flipH="1">
            <a:off x="-207826" y="3842552"/>
            <a:ext cx="1706495" cy="1341755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9"/>
          <p:cNvSpPr txBox="1">
            <a:spLocks noGrp="1"/>
          </p:cNvSpPr>
          <p:nvPr>
            <p:ph type="title" hasCustomPrompt="1"/>
          </p:nvPr>
        </p:nvSpPr>
        <p:spPr>
          <a:xfrm>
            <a:off x="2665050" y="549200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5" name="Google Shape;325;p29"/>
          <p:cNvSpPr txBox="1">
            <a:spLocks noGrp="1"/>
          </p:cNvSpPr>
          <p:nvPr>
            <p:ph type="subTitle" idx="1"/>
          </p:nvPr>
        </p:nvSpPr>
        <p:spPr>
          <a:xfrm>
            <a:off x="2040350" y="1369175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6" name="Google Shape;326;p29"/>
          <p:cNvSpPr txBox="1">
            <a:spLocks noGrp="1"/>
          </p:cNvSpPr>
          <p:nvPr>
            <p:ph type="title" idx="2" hasCustomPrompt="1"/>
          </p:nvPr>
        </p:nvSpPr>
        <p:spPr>
          <a:xfrm>
            <a:off x="2665050" y="1936113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7" name="Google Shape;327;p29"/>
          <p:cNvSpPr txBox="1">
            <a:spLocks noGrp="1"/>
          </p:cNvSpPr>
          <p:nvPr>
            <p:ph type="subTitle" idx="3"/>
          </p:nvPr>
        </p:nvSpPr>
        <p:spPr>
          <a:xfrm>
            <a:off x="2040350" y="2756100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28" name="Google Shape;328;p29"/>
          <p:cNvSpPr txBox="1">
            <a:spLocks noGrp="1"/>
          </p:cNvSpPr>
          <p:nvPr>
            <p:ph type="title" idx="4" hasCustomPrompt="1"/>
          </p:nvPr>
        </p:nvSpPr>
        <p:spPr>
          <a:xfrm>
            <a:off x="2665050" y="3328400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9" name="Google Shape;329;p29"/>
          <p:cNvSpPr txBox="1">
            <a:spLocks noGrp="1"/>
          </p:cNvSpPr>
          <p:nvPr>
            <p:ph type="subTitle" idx="5"/>
          </p:nvPr>
        </p:nvSpPr>
        <p:spPr>
          <a:xfrm>
            <a:off x="2040350" y="4143025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1"/>
          <p:cNvSpPr/>
          <p:nvPr/>
        </p:nvSpPr>
        <p:spPr>
          <a:xfrm rot="10800000">
            <a:off x="-64725" y="696550"/>
            <a:ext cx="9270000" cy="4489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4" name="Google Shape;344;p31"/>
          <p:cNvGrpSpPr/>
          <p:nvPr/>
        </p:nvGrpSpPr>
        <p:grpSpPr>
          <a:xfrm rot="5400000">
            <a:off x="3185921" y="-3204889"/>
            <a:ext cx="2772165" cy="9273495"/>
            <a:chOff x="5172557" y="-23705"/>
            <a:chExt cx="1553643" cy="5197273"/>
          </a:xfrm>
        </p:grpSpPr>
        <p:sp>
          <p:nvSpPr>
            <p:cNvPr id="345" name="Google Shape;345;p31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" name="Google Shape;347;p31"/>
          <p:cNvGrpSpPr/>
          <p:nvPr/>
        </p:nvGrpSpPr>
        <p:grpSpPr>
          <a:xfrm flipH="1">
            <a:off x="8002242" y="4142784"/>
            <a:ext cx="1279864" cy="1096714"/>
            <a:chOff x="4679208" y="3936387"/>
            <a:chExt cx="1443727" cy="1237128"/>
          </a:xfrm>
        </p:grpSpPr>
        <p:sp>
          <p:nvSpPr>
            <p:cNvPr id="348" name="Google Shape;348;p31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31"/>
          <p:cNvGrpSpPr/>
          <p:nvPr/>
        </p:nvGrpSpPr>
        <p:grpSpPr>
          <a:xfrm>
            <a:off x="-117662" y="4142784"/>
            <a:ext cx="1279864" cy="1096714"/>
            <a:chOff x="4679208" y="3936387"/>
            <a:chExt cx="1443727" cy="1237128"/>
          </a:xfrm>
        </p:grpSpPr>
        <p:sp>
          <p:nvSpPr>
            <p:cNvPr id="351" name="Google Shape;351;p31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CUSTOM_21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2"/>
          <p:cNvSpPr/>
          <p:nvPr/>
        </p:nvSpPr>
        <p:spPr>
          <a:xfrm rot="5811208">
            <a:off x="-517203" y="151899"/>
            <a:ext cx="2559708" cy="2012606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2"/>
          <p:cNvSpPr/>
          <p:nvPr/>
        </p:nvSpPr>
        <p:spPr>
          <a:xfrm rot="5400000" flipH="1">
            <a:off x="-371748" y="3035231"/>
            <a:ext cx="2559802" cy="2012679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4"/>
          <p:cNvGrpSpPr/>
          <p:nvPr/>
        </p:nvGrpSpPr>
        <p:grpSpPr>
          <a:xfrm rot="-5400000">
            <a:off x="3204803" y="-959494"/>
            <a:ext cx="2738917" cy="9162273"/>
            <a:chOff x="5172557" y="-23705"/>
            <a:chExt cx="1553643" cy="5197273"/>
          </a:xfrm>
        </p:grpSpPr>
        <p:sp>
          <p:nvSpPr>
            <p:cNvPr id="33" name="Google Shape;33;p4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/>
          <p:nvPr/>
        </p:nvSpPr>
        <p:spPr>
          <a:xfrm>
            <a:off x="2250" y="0"/>
            <a:ext cx="9144000" cy="439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 rot="10800000">
            <a:off x="8002242" y="-87016"/>
            <a:ext cx="1279864" cy="1096714"/>
            <a:chOff x="4679208" y="3936387"/>
            <a:chExt cx="1443727" cy="1237128"/>
          </a:xfrm>
        </p:grpSpPr>
        <p:sp>
          <p:nvSpPr>
            <p:cNvPr id="37" name="Google Shape;37;p4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rot="10800000" flipH="1">
            <a:off x="-117662" y="-87016"/>
            <a:ext cx="1279864" cy="1096714"/>
            <a:chOff x="4679208" y="3936387"/>
            <a:chExt cx="1443727" cy="1237128"/>
          </a:xfrm>
        </p:grpSpPr>
        <p:sp>
          <p:nvSpPr>
            <p:cNvPr id="40" name="Google Shape;40;p4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655000" y="1032700"/>
            <a:ext cx="7869900" cy="372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Quicksand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title"/>
          </p:nvPr>
        </p:nvSpPr>
        <p:spPr>
          <a:xfrm>
            <a:off x="758200" y="445025"/>
            <a:ext cx="762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22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689500" y="528000"/>
            <a:ext cx="3035400" cy="5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subTitle" idx="1"/>
          </p:nvPr>
        </p:nvSpPr>
        <p:spPr>
          <a:xfrm>
            <a:off x="689500" y="1687225"/>
            <a:ext cx="3525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2"/>
          </p:nvPr>
        </p:nvSpPr>
        <p:spPr>
          <a:xfrm>
            <a:off x="661575" y="2148275"/>
            <a:ext cx="3649800" cy="11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7"/>
          <p:cNvSpPr/>
          <p:nvPr/>
        </p:nvSpPr>
        <p:spPr>
          <a:xfrm rot="-5811208" flipH="1">
            <a:off x="7201975" y="151899"/>
            <a:ext cx="2559708" cy="2012606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rot="-5400000">
            <a:off x="7056427" y="3035231"/>
            <a:ext cx="2559802" cy="2012679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/>
          <p:nvPr/>
        </p:nvSpPr>
        <p:spPr>
          <a:xfrm>
            <a:off x="596200" y="1008500"/>
            <a:ext cx="3360000" cy="2941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body" idx="1"/>
          </p:nvPr>
        </p:nvSpPr>
        <p:spPr>
          <a:xfrm>
            <a:off x="975500" y="1595250"/>
            <a:ext cx="2607600" cy="18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lt2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only 3">
  <p:cSld name="CUSTOM_18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/>
          <p:nvPr/>
        </p:nvSpPr>
        <p:spPr>
          <a:xfrm rot="10800000">
            <a:off x="2275" y="673825"/>
            <a:ext cx="9144000" cy="450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7" name="Google Shape;157;p15"/>
          <p:cNvGrpSpPr/>
          <p:nvPr/>
        </p:nvGrpSpPr>
        <p:grpSpPr>
          <a:xfrm rot="5400000">
            <a:off x="3204803" y="-3135478"/>
            <a:ext cx="2738917" cy="9162273"/>
            <a:chOff x="5172557" y="-23705"/>
            <a:chExt cx="1553643" cy="5197273"/>
          </a:xfrm>
        </p:grpSpPr>
        <p:sp>
          <p:nvSpPr>
            <p:cNvPr id="158" name="Google Shape;158;p15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15"/>
          <p:cNvSpPr txBox="1">
            <a:spLocks noGrp="1"/>
          </p:cNvSpPr>
          <p:nvPr>
            <p:ph type="title"/>
          </p:nvPr>
        </p:nvSpPr>
        <p:spPr>
          <a:xfrm>
            <a:off x="2068800" y="453625"/>
            <a:ext cx="50064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1" name="Google Shape;161;p15"/>
          <p:cNvGrpSpPr/>
          <p:nvPr/>
        </p:nvGrpSpPr>
        <p:grpSpPr>
          <a:xfrm flipH="1">
            <a:off x="8002242" y="4142784"/>
            <a:ext cx="1279864" cy="1096714"/>
            <a:chOff x="4679208" y="3936387"/>
            <a:chExt cx="1443727" cy="1237128"/>
          </a:xfrm>
        </p:grpSpPr>
        <p:sp>
          <p:nvSpPr>
            <p:cNvPr id="162" name="Google Shape;162;p15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15"/>
          <p:cNvGrpSpPr/>
          <p:nvPr/>
        </p:nvGrpSpPr>
        <p:grpSpPr>
          <a:xfrm>
            <a:off x="-117662" y="4142784"/>
            <a:ext cx="1279864" cy="1096714"/>
            <a:chOff x="4679208" y="3936387"/>
            <a:chExt cx="1443727" cy="1237128"/>
          </a:xfrm>
        </p:grpSpPr>
        <p:sp>
          <p:nvSpPr>
            <p:cNvPr id="165" name="Google Shape;165;p15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18"/>
          <p:cNvGrpSpPr/>
          <p:nvPr/>
        </p:nvGrpSpPr>
        <p:grpSpPr>
          <a:xfrm rot="10800000">
            <a:off x="5117907" y="-23705"/>
            <a:ext cx="1553643" cy="5197273"/>
            <a:chOff x="5172557" y="-23705"/>
            <a:chExt cx="1553643" cy="5197273"/>
          </a:xfrm>
        </p:grpSpPr>
        <p:sp>
          <p:nvSpPr>
            <p:cNvPr id="186" name="Google Shape;186;p18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8"/>
          <p:cNvSpPr/>
          <p:nvPr/>
        </p:nvSpPr>
        <p:spPr>
          <a:xfrm>
            <a:off x="-64600" y="-23700"/>
            <a:ext cx="5248200" cy="5206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title"/>
          </p:nvPr>
        </p:nvSpPr>
        <p:spPr>
          <a:xfrm>
            <a:off x="706675" y="2266975"/>
            <a:ext cx="3813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22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subTitle" idx="1"/>
          </p:nvPr>
        </p:nvSpPr>
        <p:spPr>
          <a:xfrm>
            <a:off x="706675" y="2801450"/>
            <a:ext cx="4513200" cy="1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8"/>
          <p:cNvSpPr/>
          <p:nvPr/>
        </p:nvSpPr>
        <p:spPr>
          <a:xfrm rot="5811208">
            <a:off x="6479775" y="301574"/>
            <a:ext cx="2559708" cy="2012606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8"/>
          <p:cNvSpPr/>
          <p:nvPr/>
        </p:nvSpPr>
        <p:spPr>
          <a:xfrm rot="-5400000">
            <a:off x="7012877" y="2972231"/>
            <a:ext cx="2559802" cy="2012679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title" idx="2" hasCustomPrompt="1"/>
          </p:nvPr>
        </p:nvSpPr>
        <p:spPr>
          <a:xfrm>
            <a:off x="758200" y="1198975"/>
            <a:ext cx="1525800" cy="1068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solidFill>
          <a:schemeClr val="lt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 rot="5400000">
            <a:off x="3200931" y="-2377793"/>
            <a:ext cx="2765950" cy="9252186"/>
            <a:chOff x="5172557" y="-23705"/>
            <a:chExt cx="1553643" cy="5197273"/>
          </a:xfrm>
        </p:grpSpPr>
        <p:sp>
          <p:nvSpPr>
            <p:cNvPr id="196" name="Google Shape;196;p19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19"/>
          <p:cNvSpPr/>
          <p:nvPr/>
        </p:nvSpPr>
        <p:spPr>
          <a:xfrm>
            <a:off x="-44300" y="3546575"/>
            <a:ext cx="9252300" cy="1648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2206000" y="445025"/>
            <a:ext cx="474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22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1"/>
          </p:nvPr>
        </p:nvSpPr>
        <p:spPr>
          <a:xfrm>
            <a:off x="839463" y="30738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2"/>
          </p:nvPr>
        </p:nvSpPr>
        <p:spPr>
          <a:xfrm>
            <a:off x="3494063" y="30738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3"/>
          </p:nvPr>
        </p:nvSpPr>
        <p:spPr>
          <a:xfrm>
            <a:off x="6172963" y="30738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4"/>
          </p:nvPr>
        </p:nvSpPr>
        <p:spPr>
          <a:xfrm>
            <a:off x="743913" y="3519975"/>
            <a:ext cx="23184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subTitle" idx="5"/>
          </p:nvPr>
        </p:nvSpPr>
        <p:spPr>
          <a:xfrm>
            <a:off x="3407013" y="3519975"/>
            <a:ext cx="23184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subTitle" idx="6"/>
          </p:nvPr>
        </p:nvSpPr>
        <p:spPr>
          <a:xfrm>
            <a:off x="6070113" y="3519975"/>
            <a:ext cx="23184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/>
          <p:nvPr/>
        </p:nvSpPr>
        <p:spPr>
          <a:xfrm>
            <a:off x="2250" y="0"/>
            <a:ext cx="9144000" cy="439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" name="Google Shape;232;p21"/>
          <p:cNvGrpSpPr/>
          <p:nvPr/>
        </p:nvGrpSpPr>
        <p:grpSpPr>
          <a:xfrm rot="-5400000">
            <a:off x="3204803" y="-959494"/>
            <a:ext cx="2738917" cy="9162273"/>
            <a:chOff x="5172557" y="-23705"/>
            <a:chExt cx="1553643" cy="5197273"/>
          </a:xfrm>
        </p:grpSpPr>
        <p:sp>
          <p:nvSpPr>
            <p:cNvPr id="233" name="Google Shape;233;p21"/>
            <p:cNvSpPr/>
            <p:nvPr/>
          </p:nvSpPr>
          <p:spPr>
            <a:xfrm>
              <a:off x="5172557" y="-23705"/>
              <a:ext cx="1546017" cy="5196925"/>
            </a:xfrm>
            <a:custGeom>
              <a:avLst/>
              <a:gdLst/>
              <a:ahLst/>
              <a:cxnLst/>
              <a:rect l="l" t="t" r="r" b="b"/>
              <a:pathLst>
                <a:path w="62239" h="209216" extrusionOk="0">
                  <a:moveTo>
                    <a:pt x="2079" y="0"/>
                  </a:moveTo>
                  <a:cubicBezTo>
                    <a:pt x="1897" y="976"/>
                    <a:pt x="1618" y="1995"/>
                    <a:pt x="1869" y="3013"/>
                  </a:cubicBezTo>
                  <a:cubicBezTo>
                    <a:pt x="1981" y="4868"/>
                    <a:pt x="2009" y="6765"/>
                    <a:pt x="2190" y="8620"/>
                  </a:cubicBezTo>
                  <a:cubicBezTo>
                    <a:pt x="3320" y="10461"/>
                    <a:pt x="3264" y="12247"/>
                    <a:pt x="2678" y="13851"/>
                  </a:cubicBezTo>
                  <a:cubicBezTo>
                    <a:pt x="2344" y="15190"/>
                    <a:pt x="2469" y="16180"/>
                    <a:pt x="3027" y="17171"/>
                  </a:cubicBezTo>
                  <a:cubicBezTo>
                    <a:pt x="3948" y="18175"/>
                    <a:pt x="2678" y="19151"/>
                    <a:pt x="2623" y="20421"/>
                  </a:cubicBezTo>
                  <a:cubicBezTo>
                    <a:pt x="1242" y="21802"/>
                    <a:pt x="1827" y="22583"/>
                    <a:pt x="1674" y="23392"/>
                  </a:cubicBezTo>
                  <a:cubicBezTo>
                    <a:pt x="1465" y="24215"/>
                    <a:pt x="1283" y="25066"/>
                    <a:pt x="1730" y="26572"/>
                  </a:cubicBezTo>
                  <a:cubicBezTo>
                    <a:pt x="3222" y="28176"/>
                    <a:pt x="823" y="29083"/>
                    <a:pt x="2190" y="30003"/>
                  </a:cubicBezTo>
                  <a:cubicBezTo>
                    <a:pt x="767" y="30924"/>
                    <a:pt x="2092" y="31873"/>
                    <a:pt x="1353" y="33546"/>
                  </a:cubicBezTo>
                  <a:cubicBezTo>
                    <a:pt x="907" y="35109"/>
                    <a:pt x="1730" y="36238"/>
                    <a:pt x="307" y="37368"/>
                  </a:cubicBezTo>
                  <a:cubicBezTo>
                    <a:pt x="405" y="38498"/>
                    <a:pt x="0" y="39614"/>
                    <a:pt x="1116" y="41190"/>
                  </a:cubicBezTo>
                  <a:cubicBezTo>
                    <a:pt x="893" y="42432"/>
                    <a:pt x="2483" y="43366"/>
                    <a:pt x="2762" y="44371"/>
                  </a:cubicBezTo>
                  <a:cubicBezTo>
                    <a:pt x="4171" y="45389"/>
                    <a:pt x="2553" y="46463"/>
                    <a:pt x="3822" y="48039"/>
                  </a:cubicBezTo>
                  <a:cubicBezTo>
                    <a:pt x="3222" y="49183"/>
                    <a:pt x="3669" y="50327"/>
                    <a:pt x="3878" y="51456"/>
                  </a:cubicBezTo>
                  <a:cubicBezTo>
                    <a:pt x="3794" y="52586"/>
                    <a:pt x="2943" y="53702"/>
                    <a:pt x="3613" y="54818"/>
                  </a:cubicBezTo>
                  <a:cubicBezTo>
                    <a:pt x="3515" y="55934"/>
                    <a:pt x="3153" y="57050"/>
                    <a:pt x="3571" y="58180"/>
                  </a:cubicBezTo>
                  <a:cubicBezTo>
                    <a:pt x="3125" y="59616"/>
                    <a:pt x="4966" y="61137"/>
                    <a:pt x="4143" y="62629"/>
                  </a:cubicBezTo>
                  <a:cubicBezTo>
                    <a:pt x="4199" y="64136"/>
                    <a:pt x="4492" y="65628"/>
                    <a:pt x="4854" y="67065"/>
                  </a:cubicBezTo>
                  <a:cubicBezTo>
                    <a:pt x="4087" y="68878"/>
                    <a:pt x="5008" y="70636"/>
                    <a:pt x="4994" y="72379"/>
                  </a:cubicBezTo>
                  <a:cubicBezTo>
                    <a:pt x="5008" y="74137"/>
                    <a:pt x="5259" y="75867"/>
                    <a:pt x="4631" y="77624"/>
                  </a:cubicBezTo>
                  <a:cubicBezTo>
                    <a:pt x="4896" y="79382"/>
                    <a:pt x="4408" y="81153"/>
                    <a:pt x="4561" y="82966"/>
                  </a:cubicBezTo>
                  <a:cubicBezTo>
                    <a:pt x="4296" y="83817"/>
                    <a:pt x="4631" y="84710"/>
                    <a:pt x="4729" y="85589"/>
                  </a:cubicBezTo>
                  <a:cubicBezTo>
                    <a:pt x="4938" y="86481"/>
                    <a:pt x="5775" y="87360"/>
                    <a:pt x="5077" y="88169"/>
                  </a:cubicBezTo>
                  <a:cubicBezTo>
                    <a:pt x="4366" y="88713"/>
                    <a:pt x="5552" y="89355"/>
                    <a:pt x="5733" y="89983"/>
                  </a:cubicBezTo>
                  <a:cubicBezTo>
                    <a:pt x="6389" y="90610"/>
                    <a:pt x="5677" y="91238"/>
                    <a:pt x="6249" y="91782"/>
                  </a:cubicBezTo>
                  <a:cubicBezTo>
                    <a:pt x="5900" y="93316"/>
                    <a:pt x="4547" y="94432"/>
                    <a:pt x="5189" y="95604"/>
                  </a:cubicBezTo>
                  <a:cubicBezTo>
                    <a:pt x="4073" y="96748"/>
                    <a:pt x="3376" y="97933"/>
                    <a:pt x="4268" y="99579"/>
                  </a:cubicBezTo>
                  <a:cubicBezTo>
                    <a:pt x="4854" y="101253"/>
                    <a:pt x="4506" y="102257"/>
                    <a:pt x="6179" y="103276"/>
                  </a:cubicBezTo>
                  <a:cubicBezTo>
                    <a:pt x="6528" y="104280"/>
                    <a:pt x="8118" y="105256"/>
                    <a:pt x="8188" y="106846"/>
                  </a:cubicBezTo>
                  <a:cubicBezTo>
                    <a:pt x="8035" y="108004"/>
                    <a:pt x="8355" y="109148"/>
                    <a:pt x="7937" y="110306"/>
                  </a:cubicBezTo>
                  <a:cubicBezTo>
                    <a:pt x="8565" y="111449"/>
                    <a:pt x="7714" y="112579"/>
                    <a:pt x="6821" y="113723"/>
                  </a:cubicBezTo>
                  <a:cubicBezTo>
                    <a:pt x="5719" y="114853"/>
                    <a:pt x="5817" y="115969"/>
                    <a:pt x="5956" y="117071"/>
                  </a:cubicBezTo>
                  <a:cubicBezTo>
                    <a:pt x="5984" y="118131"/>
                    <a:pt x="6263" y="119205"/>
                    <a:pt x="5803" y="120307"/>
                  </a:cubicBezTo>
                  <a:cubicBezTo>
                    <a:pt x="6598" y="121409"/>
                    <a:pt x="4896" y="122525"/>
                    <a:pt x="5845" y="123641"/>
                  </a:cubicBezTo>
                  <a:cubicBezTo>
                    <a:pt x="6096" y="124756"/>
                    <a:pt x="5189" y="125858"/>
                    <a:pt x="5775" y="126932"/>
                  </a:cubicBezTo>
                  <a:cubicBezTo>
                    <a:pt x="5468" y="128550"/>
                    <a:pt x="5064" y="130141"/>
                    <a:pt x="5273" y="131731"/>
                  </a:cubicBezTo>
                  <a:cubicBezTo>
                    <a:pt x="5524" y="133293"/>
                    <a:pt x="4227" y="134869"/>
                    <a:pt x="4617" y="136417"/>
                  </a:cubicBezTo>
                  <a:cubicBezTo>
                    <a:pt x="4017" y="137966"/>
                    <a:pt x="4213" y="139528"/>
                    <a:pt x="3920" y="141090"/>
                  </a:cubicBezTo>
                  <a:cubicBezTo>
                    <a:pt x="3989" y="142639"/>
                    <a:pt x="4017" y="144215"/>
                    <a:pt x="3320" y="145805"/>
                  </a:cubicBezTo>
                  <a:cubicBezTo>
                    <a:pt x="4896" y="147353"/>
                    <a:pt x="3250" y="148901"/>
                    <a:pt x="2985" y="150422"/>
                  </a:cubicBezTo>
                  <a:cubicBezTo>
                    <a:pt x="1841" y="151942"/>
                    <a:pt x="2553" y="153449"/>
                    <a:pt x="2427" y="154969"/>
                  </a:cubicBezTo>
                  <a:cubicBezTo>
                    <a:pt x="1730" y="156127"/>
                    <a:pt x="2190" y="157257"/>
                    <a:pt x="1618" y="158428"/>
                  </a:cubicBezTo>
                  <a:cubicBezTo>
                    <a:pt x="2190" y="159572"/>
                    <a:pt x="2734" y="160744"/>
                    <a:pt x="963" y="161943"/>
                  </a:cubicBezTo>
                  <a:cubicBezTo>
                    <a:pt x="1632" y="163464"/>
                    <a:pt x="586" y="165012"/>
                    <a:pt x="1032" y="166560"/>
                  </a:cubicBezTo>
                  <a:cubicBezTo>
                    <a:pt x="739" y="168123"/>
                    <a:pt x="865" y="169671"/>
                    <a:pt x="1688" y="171219"/>
                  </a:cubicBezTo>
                  <a:cubicBezTo>
                    <a:pt x="2260" y="172768"/>
                    <a:pt x="2009" y="174302"/>
                    <a:pt x="2260" y="175822"/>
                  </a:cubicBezTo>
                  <a:cubicBezTo>
                    <a:pt x="1297" y="177412"/>
                    <a:pt x="2288" y="179003"/>
                    <a:pt x="2553" y="180565"/>
                  </a:cubicBezTo>
                  <a:cubicBezTo>
                    <a:pt x="2051" y="182141"/>
                    <a:pt x="2595" y="183717"/>
                    <a:pt x="2748" y="185293"/>
                  </a:cubicBezTo>
                  <a:cubicBezTo>
                    <a:pt x="3571" y="186884"/>
                    <a:pt x="2260" y="188460"/>
                    <a:pt x="2818" y="190064"/>
                  </a:cubicBezTo>
                  <a:cubicBezTo>
                    <a:pt x="3153" y="191528"/>
                    <a:pt x="3376" y="192923"/>
                    <a:pt x="2623" y="194304"/>
                  </a:cubicBezTo>
                  <a:cubicBezTo>
                    <a:pt x="2595" y="195685"/>
                    <a:pt x="1730" y="197024"/>
                    <a:pt x="2148" y="198391"/>
                  </a:cubicBezTo>
                  <a:cubicBezTo>
                    <a:pt x="851" y="199744"/>
                    <a:pt x="1367" y="201125"/>
                    <a:pt x="1576" y="202534"/>
                  </a:cubicBezTo>
                  <a:cubicBezTo>
                    <a:pt x="991" y="203427"/>
                    <a:pt x="1786" y="204417"/>
                    <a:pt x="1004" y="205407"/>
                  </a:cubicBezTo>
                  <a:cubicBezTo>
                    <a:pt x="642" y="206412"/>
                    <a:pt x="1869" y="207416"/>
                    <a:pt x="670" y="208323"/>
                  </a:cubicBezTo>
                  <a:cubicBezTo>
                    <a:pt x="530" y="208671"/>
                    <a:pt x="474" y="208950"/>
                    <a:pt x="460" y="209215"/>
                  </a:cubicBezTo>
                  <a:lnTo>
                    <a:pt x="62238" y="209215"/>
                  </a:lnTo>
                  <a:lnTo>
                    <a:pt x="622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5204775" y="-23705"/>
              <a:ext cx="1521425" cy="5197273"/>
            </a:xfrm>
            <a:custGeom>
              <a:avLst/>
              <a:gdLst/>
              <a:ahLst/>
              <a:cxnLst/>
              <a:rect l="l" t="t" r="r" b="b"/>
              <a:pathLst>
                <a:path w="61249" h="209230" extrusionOk="0">
                  <a:moveTo>
                    <a:pt x="3906" y="0"/>
                  </a:moveTo>
                  <a:cubicBezTo>
                    <a:pt x="3669" y="739"/>
                    <a:pt x="3669" y="1855"/>
                    <a:pt x="3683" y="2176"/>
                  </a:cubicBezTo>
                  <a:cubicBezTo>
                    <a:pt x="3711" y="2622"/>
                    <a:pt x="3780" y="5008"/>
                    <a:pt x="3780" y="5593"/>
                  </a:cubicBezTo>
                  <a:cubicBezTo>
                    <a:pt x="3780" y="6193"/>
                    <a:pt x="3153" y="7518"/>
                    <a:pt x="3139" y="7728"/>
                  </a:cubicBezTo>
                  <a:cubicBezTo>
                    <a:pt x="3125" y="7937"/>
                    <a:pt x="2999" y="12749"/>
                    <a:pt x="2999" y="12749"/>
                  </a:cubicBezTo>
                  <a:lnTo>
                    <a:pt x="2511" y="14283"/>
                  </a:lnTo>
                  <a:lnTo>
                    <a:pt x="2944" y="17464"/>
                  </a:lnTo>
                  <a:lnTo>
                    <a:pt x="2944" y="18510"/>
                  </a:lnTo>
                  <a:lnTo>
                    <a:pt x="2595" y="21258"/>
                  </a:lnTo>
                  <a:lnTo>
                    <a:pt x="2860" y="22904"/>
                  </a:lnTo>
                  <a:lnTo>
                    <a:pt x="2567" y="26182"/>
                  </a:lnTo>
                  <a:lnTo>
                    <a:pt x="2162" y="29683"/>
                  </a:lnTo>
                  <a:lnTo>
                    <a:pt x="2567" y="31259"/>
                  </a:lnTo>
                  <a:cubicBezTo>
                    <a:pt x="2567" y="31259"/>
                    <a:pt x="2706" y="32988"/>
                    <a:pt x="2790" y="33421"/>
                  </a:cubicBezTo>
                  <a:cubicBezTo>
                    <a:pt x="2874" y="33867"/>
                    <a:pt x="3111" y="37633"/>
                    <a:pt x="3111" y="37633"/>
                  </a:cubicBezTo>
                  <a:lnTo>
                    <a:pt x="3153" y="42069"/>
                  </a:lnTo>
                  <a:cubicBezTo>
                    <a:pt x="3153" y="42069"/>
                    <a:pt x="3697" y="42697"/>
                    <a:pt x="3892" y="43031"/>
                  </a:cubicBezTo>
                  <a:cubicBezTo>
                    <a:pt x="4018" y="43283"/>
                    <a:pt x="4190" y="43314"/>
                    <a:pt x="4269" y="43314"/>
                  </a:cubicBezTo>
                  <a:cubicBezTo>
                    <a:pt x="4295" y="43314"/>
                    <a:pt x="4310" y="43310"/>
                    <a:pt x="4310" y="43310"/>
                  </a:cubicBezTo>
                  <a:lnTo>
                    <a:pt x="5650" y="51903"/>
                  </a:lnTo>
                  <a:lnTo>
                    <a:pt x="5482" y="55627"/>
                  </a:lnTo>
                  <a:lnTo>
                    <a:pt x="5412" y="57343"/>
                  </a:lnTo>
                  <a:lnTo>
                    <a:pt x="5719" y="59323"/>
                  </a:lnTo>
                  <a:lnTo>
                    <a:pt x="5831" y="61499"/>
                  </a:lnTo>
                  <a:lnTo>
                    <a:pt x="5301" y="62908"/>
                  </a:lnTo>
                  <a:lnTo>
                    <a:pt x="5175" y="67302"/>
                  </a:lnTo>
                  <a:lnTo>
                    <a:pt x="5398" y="68767"/>
                  </a:lnTo>
                  <a:lnTo>
                    <a:pt x="6124" y="73788"/>
                  </a:lnTo>
                  <a:cubicBezTo>
                    <a:pt x="6124" y="73788"/>
                    <a:pt x="6291" y="78098"/>
                    <a:pt x="6124" y="78852"/>
                  </a:cubicBezTo>
                  <a:cubicBezTo>
                    <a:pt x="5942" y="79591"/>
                    <a:pt x="6473" y="80037"/>
                    <a:pt x="6473" y="80037"/>
                  </a:cubicBezTo>
                  <a:lnTo>
                    <a:pt x="6333" y="88560"/>
                  </a:lnTo>
                  <a:lnTo>
                    <a:pt x="6710" y="92591"/>
                  </a:lnTo>
                  <a:lnTo>
                    <a:pt x="6891" y="95618"/>
                  </a:lnTo>
                  <a:lnTo>
                    <a:pt x="7588" y="98184"/>
                  </a:lnTo>
                  <a:lnTo>
                    <a:pt x="8244" y="100848"/>
                  </a:lnTo>
                  <a:lnTo>
                    <a:pt x="8425" y="102299"/>
                  </a:lnTo>
                  <a:lnTo>
                    <a:pt x="8523" y="107460"/>
                  </a:lnTo>
                  <a:lnTo>
                    <a:pt x="8146" y="111268"/>
                  </a:lnTo>
                  <a:lnTo>
                    <a:pt x="8174" y="114044"/>
                  </a:lnTo>
                  <a:lnTo>
                    <a:pt x="8383" y="116708"/>
                  </a:lnTo>
                  <a:lnTo>
                    <a:pt x="8007" y="120725"/>
                  </a:lnTo>
                  <a:cubicBezTo>
                    <a:pt x="8007" y="120725"/>
                    <a:pt x="7826" y="123585"/>
                    <a:pt x="7826" y="124003"/>
                  </a:cubicBezTo>
                  <a:cubicBezTo>
                    <a:pt x="7826" y="124422"/>
                    <a:pt x="6905" y="128899"/>
                    <a:pt x="6905" y="128899"/>
                  </a:cubicBezTo>
                  <a:lnTo>
                    <a:pt x="5942" y="132791"/>
                  </a:lnTo>
                  <a:lnTo>
                    <a:pt x="5803" y="134214"/>
                  </a:lnTo>
                  <a:lnTo>
                    <a:pt x="5803" y="139263"/>
                  </a:lnTo>
                  <a:lnTo>
                    <a:pt x="5133" y="142095"/>
                  </a:lnTo>
                  <a:lnTo>
                    <a:pt x="5733" y="145833"/>
                  </a:lnTo>
                  <a:lnTo>
                    <a:pt x="5454" y="148650"/>
                  </a:lnTo>
                  <a:cubicBezTo>
                    <a:pt x="5454" y="148650"/>
                    <a:pt x="5064" y="150701"/>
                    <a:pt x="4687" y="151580"/>
                  </a:cubicBezTo>
                  <a:cubicBezTo>
                    <a:pt x="4324" y="152486"/>
                    <a:pt x="4394" y="153630"/>
                    <a:pt x="4394" y="153630"/>
                  </a:cubicBezTo>
                  <a:lnTo>
                    <a:pt x="3460" y="154927"/>
                  </a:lnTo>
                  <a:cubicBezTo>
                    <a:pt x="3460" y="154927"/>
                    <a:pt x="2971" y="159488"/>
                    <a:pt x="2706" y="160200"/>
                  </a:cubicBezTo>
                  <a:cubicBezTo>
                    <a:pt x="2441" y="160897"/>
                    <a:pt x="2176" y="159977"/>
                    <a:pt x="1856" y="162432"/>
                  </a:cubicBezTo>
                  <a:cubicBezTo>
                    <a:pt x="1521" y="164887"/>
                    <a:pt x="1535" y="164887"/>
                    <a:pt x="1674" y="166226"/>
                  </a:cubicBezTo>
                  <a:cubicBezTo>
                    <a:pt x="1800" y="167579"/>
                    <a:pt x="1800" y="170061"/>
                    <a:pt x="1856" y="170968"/>
                  </a:cubicBezTo>
                  <a:cubicBezTo>
                    <a:pt x="1897" y="171875"/>
                    <a:pt x="2497" y="175250"/>
                    <a:pt x="2483" y="176297"/>
                  </a:cubicBezTo>
                  <a:cubicBezTo>
                    <a:pt x="2455" y="177343"/>
                    <a:pt x="2944" y="182127"/>
                    <a:pt x="2971" y="182657"/>
                  </a:cubicBezTo>
                  <a:cubicBezTo>
                    <a:pt x="2985" y="183201"/>
                    <a:pt x="3223" y="185056"/>
                    <a:pt x="3613" y="186019"/>
                  </a:cubicBezTo>
                  <a:cubicBezTo>
                    <a:pt x="3990" y="186981"/>
                    <a:pt x="3599" y="190245"/>
                    <a:pt x="3488" y="190552"/>
                  </a:cubicBezTo>
                  <a:cubicBezTo>
                    <a:pt x="3390" y="190873"/>
                    <a:pt x="3348" y="193607"/>
                    <a:pt x="3111" y="194123"/>
                  </a:cubicBezTo>
                  <a:cubicBezTo>
                    <a:pt x="2860" y="194667"/>
                    <a:pt x="3041" y="195727"/>
                    <a:pt x="3111" y="196745"/>
                  </a:cubicBezTo>
                  <a:cubicBezTo>
                    <a:pt x="3181" y="197749"/>
                    <a:pt x="2623" y="199354"/>
                    <a:pt x="2623" y="199354"/>
                  </a:cubicBezTo>
                  <a:cubicBezTo>
                    <a:pt x="2623" y="199354"/>
                    <a:pt x="2441" y="201181"/>
                    <a:pt x="2107" y="201822"/>
                  </a:cubicBezTo>
                  <a:cubicBezTo>
                    <a:pt x="1786" y="202464"/>
                    <a:pt x="1758" y="203845"/>
                    <a:pt x="1367" y="206035"/>
                  </a:cubicBezTo>
                  <a:cubicBezTo>
                    <a:pt x="963" y="208239"/>
                    <a:pt x="461" y="208448"/>
                    <a:pt x="140" y="208755"/>
                  </a:cubicBezTo>
                  <a:cubicBezTo>
                    <a:pt x="70" y="208825"/>
                    <a:pt x="14" y="209006"/>
                    <a:pt x="0" y="209229"/>
                  </a:cubicBezTo>
                  <a:lnTo>
                    <a:pt x="61248" y="209229"/>
                  </a:lnTo>
                  <a:lnTo>
                    <a:pt x="612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" name="Google Shape;235;p21"/>
          <p:cNvGrpSpPr/>
          <p:nvPr/>
        </p:nvGrpSpPr>
        <p:grpSpPr>
          <a:xfrm rot="10800000">
            <a:off x="8002242" y="-87016"/>
            <a:ext cx="1279864" cy="1096714"/>
            <a:chOff x="4679208" y="3936387"/>
            <a:chExt cx="1443727" cy="1237128"/>
          </a:xfrm>
        </p:grpSpPr>
        <p:sp>
          <p:nvSpPr>
            <p:cNvPr id="236" name="Google Shape;236;p21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21"/>
          <p:cNvGrpSpPr/>
          <p:nvPr/>
        </p:nvGrpSpPr>
        <p:grpSpPr>
          <a:xfrm rot="10800000" flipH="1">
            <a:off x="-117662" y="-87016"/>
            <a:ext cx="1279864" cy="1096714"/>
            <a:chOff x="4679208" y="3936387"/>
            <a:chExt cx="1443727" cy="1237128"/>
          </a:xfrm>
        </p:grpSpPr>
        <p:sp>
          <p:nvSpPr>
            <p:cNvPr id="239" name="Google Shape;239;p21"/>
            <p:cNvSpPr/>
            <p:nvPr/>
          </p:nvSpPr>
          <p:spPr>
            <a:xfrm>
              <a:off x="4679208" y="3936387"/>
              <a:ext cx="1258848" cy="1237128"/>
            </a:xfrm>
            <a:custGeom>
              <a:avLst/>
              <a:gdLst/>
              <a:ahLst/>
              <a:cxnLst/>
              <a:rect l="l" t="t" r="r" b="b"/>
              <a:pathLst>
                <a:path w="60333" h="59292" extrusionOk="0">
                  <a:moveTo>
                    <a:pt x="53206" y="0"/>
                  </a:moveTo>
                  <a:cubicBezTo>
                    <a:pt x="52165" y="0"/>
                    <a:pt x="51164" y="116"/>
                    <a:pt x="50162" y="193"/>
                  </a:cubicBezTo>
                  <a:cubicBezTo>
                    <a:pt x="48698" y="385"/>
                    <a:pt x="47273" y="694"/>
                    <a:pt x="45924" y="1040"/>
                  </a:cubicBezTo>
                  <a:cubicBezTo>
                    <a:pt x="45423" y="1156"/>
                    <a:pt x="44961" y="1272"/>
                    <a:pt x="44460" y="1426"/>
                  </a:cubicBezTo>
                  <a:cubicBezTo>
                    <a:pt x="43613" y="1695"/>
                    <a:pt x="43227" y="2273"/>
                    <a:pt x="43035" y="3044"/>
                  </a:cubicBezTo>
                  <a:cubicBezTo>
                    <a:pt x="42803" y="4045"/>
                    <a:pt x="42919" y="5317"/>
                    <a:pt x="42803" y="6280"/>
                  </a:cubicBezTo>
                  <a:cubicBezTo>
                    <a:pt x="42457" y="8938"/>
                    <a:pt x="42071" y="11519"/>
                    <a:pt x="41686" y="14139"/>
                  </a:cubicBezTo>
                  <a:cubicBezTo>
                    <a:pt x="41571" y="14833"/>
                    <a:pt x="41494" y="15603"/>
                    <a:pt x="41378" y="16374"/>
                  </a:cubicBezTo>
                  <a:cubicBezTo>
                    <a:pt x="41185" y="18030"/>
                    <a:pt x="40916" y="19726"/>
                    <a:pt x="40145" y="21112"/>
                  </a:cubicBezTo>
                  <a:cubicBezTo>
                    <a:pt x="39644" y="20612"/>
                    <a:pt x="39490" y="19957"/>
                    <a:pt x="39413" y="19263"/>
                  </a:cubicBezTo>
                  <a:cubicBezTo>
                    <a:pt x="39259" y="18300"/>
                    <a:pt x="39105" y="17414"/>
                    <a:pt x="38989" y="16451"/>
                  </a:cubicBezTo>
                  <a:cubicBezTo>
                    <a:pt x="38296" y="12020"/>
                    <a:pt x="37679" y="7513"/>
                    <a:pt x="37179" y="3044"/>
                  </a:cubicBezTo>
                  <a:cubicBezTo>
                    <a:pt x="37005" y="3034"/>
                    <a:pt x="36829" y="3029"/>
                    <a:pt x="36652" y="3029"/>
                  </a:cubicBezTo>
                  <a:cubicBezTo>
                    <a:pt x="36119" y="3029"/>
                    <a:pt x="35570" y="3073"/>
                    <a:pt x="35021" y="3159"/>
                  </a:cubicBezTo>
                  <a:cubicBezTo>
                    <a:pt x="33403" y="3352"/>
                    <a:pt x="31746" y="3853"/>
                    <a:pt x="30205" y="4546"/>
                  </a:cubicBezTo>
                  <a:cubicBezTo>
                    <a:pt x="29974" y="4623"/>
                    <a:pt x="29666" y="4777"/>
                    <a:pt x="29435" y="4893"/>
                  </a:cubicBezTo>
                  <a:cubicBezTo>
                    <a:pt x="28472" y="5355"/>
                    <a:pt x="27123" y="5856"/>
                    <a:pt x="26507" y="6742"/>
                  </a:cubicBezTo>
                  <a:cubicBezTo>
                    <a:pt x="25736" y="7859"/>
                    <a:pt x="25929" y="9593"/>
                    <a:pt x="26160" y="10865"/>
                  </a:cubicBezTo>
                  <a:cubicBezTo>
                    <a:pt x="26777" y="14178"/>
                    <a:pt x="28202" y="17298"/>
                    <a:pt x="29396" y="20419"/>
                  </a:cubicBezTo>
                  <a:cubicBezTo>
                    <a:pt x="29936" y="21883"/>
                    <a:pt x="34559" y="31283"/>
                    <a:pt x="33018" y="32054"/>
                  </a:cubicBezTo>
                  <a:cubicBezTo>
                    <a:pt x="32905" y="32110"/>
                    <a:pt x="32792" y="32134"/>
                    <a:pt x="32679" y="32134"/>
                  </a:cubicBezTo>
                  <a:cubicBezTo>
                    <a:pt x="32407" y="32134"/>
                    <a:pt x="32134" y="31997"/>
                    <a:pt x="31862" y="31861"/>
                  </a:cubicBezTo>
                  <a:cubicBezTo>
                    <a:pt x="27855" y="29473"/>
                    <a:pt x="25621" y="25350"/>
                    <a:pt x="24619" y="20920"/>
                  </a:cubicBezTo>
                  <a:cubicBezTo>
                    <a:pt x="24080" y="18608"/>
                    <a:pt x="23848" y="16297"/>
                    <a:pt x="23694" y="13947"/>
                  </a:cubicBezTo>
                  <a:cubicBezTo>
                    <a:pt x="23617" y="11712"/>
                    <a:pt x="24157" y="9362"/>
                    <a:pt x="23463" y="7205"/>
                  </a:cubicBezTo>
                  <a:cubicBezTo>
                    <a:pt x="23447" y="7123"/>
                    <a:pt x="23365" y="7087"/>
                    <a:pt x="23232" y="7087"/>
                  </a:cubicBezTo>
                  <a:cubicBezTo>
                    <a:pt x="22735" y="7087"/>
                    <a:pt x="21520" y="7598"/>
                    <a:pt x="20304" y="8206"/>
                  </a:cubicBezTo>
                  <a:cubicBezTo>
                    <a:pt x="18763" y="8977"/>
                    <a:pt x="17145" y="9901"/>
                    <a:pt x="16952" y="9978"/>
                  </a:cubicBezTo>
                  <a:cubicBezTo>
                    <a:pt x="16259" y="10402"/>
                    <a:pt x="15527" y="10903"/>
                    <a:pt x="14795" y="11365"/>
                  </a:cubicBezTo>
                  <a:cubicBezTo>
                    <a:pt x="13292" y="12406"/>
                    <a:pt x="11905" y="13484"/>
                    <a:pt x="10672" y="14794"/>
                  </a:cubicBezTo>
                  <a:cubicBezTo>
                    <a:pt x="9363" y="16104"/>
                    <a:pt x="8207" y="17530"/>
                    <a:pt x="7321" y="19186"/>
                  </a:cubicBezTo>
                  <a:cubicBezTo>
                    <a:pt x="7205" y="19417"/>
                    <a:pt x="7090" y="19648"/>
                    <a:pt x="6935" y="19918"/>
                  </a:cubicBezTo>
                  <a:cubicBezTo>
                    <a:pt x="6820" y="20149"/>
                    <a:pt x="6704" y="20380"/>
                    <a:pt x="6627" y="20689"/>
                  </a:cubicBezTo>
                  <a:cubicBezTo>
                    <a:pt x="4894" y="25235"/>
                    <a:pt x="7860" y="28509"/>
                    <a:pt x="11289" y="31515"/>
                  </a:cubicBezTo>
                  <a:cubicBezTo>
                    <a:pt x="11944" y="32092"/>
                    <a:pt x="12599" y="32670"/>
                    <a:pt x="13254" y="33287"/>
                  </a:cubicBezTo>
                  <a:cubicBezTo>
                    <a:pt x="14140" y="34096"/>
                    <a:pt x="14987" y="34866"/>
                    <a:pt x="15912" y="35637"/>
                  </a:cubicBezTo>
                  <a:cubicBezTo>
                    <a:pt x="17145" y="36716"/>
                    <a:pt x="19148" y="37679"/>
                    <a:pt x="20111" y="38989"/>
                  </a:cubicBezTo>
                  <a:cubicBezTo>
                    <a:pt x="20805" y="39952"/>
                    <a:pt x="20998" y="40992"/>
                    <a:pt x="20034" y="41531"/>
                  </a:cubicBezTo>
                  <a:cubicBezTo>
                    <a:pt x="19957" y="41570"/>
                    <a:pt x="19803" y="41685"/>
                    <a:pt x="19611" y="41724"/>
                  </a:cubicBezTo>
                  <a:cubicBezTo>
                    <a:pt x="19237" y="41840"/>
                    <a:pt x="18850" y="41895"/>
                    <a:pt x="18453" y="41895"/>
                  </a:cubicBezTo>
                  <a:cubicBezTo>
                    <a:pt x="15691" y="41895"/>
                    <a:pt x="12403" y="39255"/>
                    <a:pt x="9440" y="36292"/>
                  </a:cubicBezTo>
                  <a:cubicBezTo>
                    <a:pt x="7012" y="33788"/>
                    <a:pt x="5202" y="30166"/>
                    <a:pt x="2582" y="27932"/>
                  </a:cubicBezTo>
                  <a:cubicBezTo>
                    <a:pt x="2081" y="28972"/>
                    <a:pt x="1811" y="30128"/>
                    <a:pt x="1542" y="31283"/>
                  </a:cubicBezTo>
                  <a:cubicBezTo>
                    <a:pt x="1234" y="33094"/>
                    <a:pt x="1118" y="35020"/>
                    <a:pt x="887" y="36716"/>
                  </a:cubicBezTo>
                  <a:cubicBezTo>
                    <a:pt x="656" y="38449"/>
                    <a:pt x="386" y="40221"/>
                    <a:pt x="270" y="42071"/>
                  </a:cubicBezTo>
                  <a:cubicBezTo>
                    <a:pt x="116" y="43727"/>
                    <a:pt x="1" y="45422"/>
                    <a:pt x="1" y="47118"/>
                  </a:cubicBezTo>
                  <a:cubicBezTo>
                    <a:pt x="1" y="48505"/>
                    <a:pt x="78" y="49891"/>
                    <a:pt x="193" y="51240"/>
                  </a:cubicBezTo>
                  <a:cubicBezTo>
                    <a:pt x="347" y="52550"/>
                    <a:pt x="540" y="53860"/>
                    <a:pt x="848" y="55170"/>
                  </a:cubicBezTo>
                  <a:cubicBezTo>
                    <a:pt x="887" y="55362"/>
                    <a:pt x="925" y="55555"/>
                    <a:pt x="964" y="55786"/>
                  </a:cubicBezTo>
                  <a:cubicBezTo>
                    <a:pt x="1311" y="56980"/>
                    <a:pt x="1811" y="58175"/>
                    <a:pt x="2389" y="59292"/>
                  </a:cubicBezTo>
                  <a:lnTo>
                    <a:pt x="19148" y="59292"/>
                  </a:lnTo>
                  <a:cubicBezTo>
                    <a:pt x="20266" y="57982"/>
                    <a:pt x="21421" y="56942"/>
                    <a:pt x="23232" y="56402"/>
                  </a:cubicBezTo>
                  <a:cubicBezTo>
                    <a:pt x="23386" y="56364"/>
                    <a:pt x="23540" y="56325"/>
                    <a:pt x="23656" y="56325"/>
                  </a:cubicBezTo>
                  <a:lnTo>
                    <a:pt x="23733" y="56248"/>
                  </a:lnTo>
                  <a:cubicBezTo>
                    <a:pt x="24542" y="55093"/>
                    <a:pt x="25390" y="53937"/>
                    <a:pt x="26276" y="52781"/>
                  </a:cubicBezTo>
                  <a:cubicBezTo>
                    <a:pt x="26738" y="52126"/>
                    <a:pt x="27277" y="51394"/>
                    <a:pt x="27778" y="50739"/>
                  </a:cubicBezTo>
                  <a:cubicBezTo>
                    <a:pt x="28549" y="49660"/>
                    <a:pt x="29319" y="48620"/>
                    <a:pt x="30128" y="47503"/>
                  </a:cubicBezTo>
                  <a:cubicBezTo>
                    <a:pt x="30745" y="46617"/>
                    <a:pt x="31361" y="45769"/>
                    <a:pt x="32016" y="44960"/>
                  </a:cubicBezTo>
                  <a:cubicBezTo>
                    <a:pt x="32440" y="44382"/>
                    <a:pt x="32864" y="43727"/>
                    <a:pt x="33287" y="43149"/>
                  </a:cubicBezTo>
                  <a:cubicBezTo>
                    <a:pt x="34058" y="42109"/>
                    <a:pt x="34906" y="40992"/>
                    <a:pt x="35638" y="39952"/>
                  </a:cubicBezTo>
                  <a:cubicBezTo>
                    <a:pt x="36716" y="38488"/>
                    <a:pt x="37757" y="36985"/>
                    <a:pt x="38835" y="35560"/>
                  </a:cubicBezTo>
                  <a:cubicBezTo>
                    <a:pt x="39644" y="34443"/>
                    <a:pt x="40415" y="33325"/>
                    <a:pt x="41262" y="32169"/>
                  </a:cubicBezTo>
                  <a:cubicBezTo>
                    <a:pt x="41956" y="31129"/>
                    <a:pt x="42726" y="30051"/>
                    <a:pt x="43458" y="29010"/>
                  </a:cubicBezTo>
                  <a:cubicBezTo>
                    <a:pt x="44190" y="27932"/>
                    <a:pt x="44961" y="26853"/>
                    <a:pt x="45693" y="25774"/>
                  </a:cubicBezTo>
                  <a:cubicBezTo>
                    <a:pt x="46733" y="24195"/>
                    <a:pt x="47850" y="22538"/>
                    <a:pt x="48852" y="20958"/>
                  </a:cubicBezTo>
                  <a:cubicBezTo>
                    <a:pt x="49969" y="19225"/>
                    <a:pt x="51087" y="17491"/>
                    <a:pt x="52165" y="15719"/>
                  </a:cubicBezTo>
                  <a:cubicBezTo>
                    <a:pt x="52859" y="14640"/>
                    <a:pt x="53475" y="13600"/>
                    <a:pt x="54092" y="12521"/>
                  </a:cubicBezTo>
                  <a:cubicBezTo>
                    <a:pt x="54670" y="11519"/>
                    <a:pt x="55325" y="10518"/>
                    <a:pt x="55902" y="9555"/>
                  </a:cubicBezTo>
                  <a:cubicBezTo>
                    <a:pt x="56596" y="8283"/>
                    <a:pt x="57289" y="7089"/>
                    <a:pt x="58021" y="5856"/>
                  </a:cubicBezTo>
                  <a:cubicBezTo>
                    <a:pt x="58792" y="4392"/>
                    <a:pt x="59601" y="2967"/>
                    <a:pt x="60333" y="1503"/>
                  </a:cubicBezTo>
                  <a:cubicBezTo>
                    <a:pt x="59062" y="886"/>
                    <a:pt x="57752" y="501"/>
                    <a:pt x="56365" y="270"/>
                  </a:cubicBezTo>
                  <a:cubicBezTo>
                    <a:pt x="55363" y="116"/>
                    <a:pt x="54246" y="0"/>
                    <a:pt x="532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5159910" y="3968540"/>
              <a:ext cx="963024" cy="1203368"/>
            </a:xfrm>
            <a:custGeom>
              <a:avLst/>
              <a:gdLst/>
              <a:ahLst/>
              <a:cxnLst/>
              <a:rect l="l" t="t" r="r" b="b"/>
              <a:pathLst>
                <a:path w="46155" h="57674" extrusionOk="0">
                  <a:moveTo>
                    <a:pt x="37564" y="0"/>
                  </a:moveTo>
                  <a:cubicBezTo>
                    <a:pt x="36485" y="1272"/>
                    <a:pt x="35445" y="2504"/>
                    <a:pt x="34366" y="3814"/>
                  </a:cubicBezTo>
                  <a:cubicBezTo>
                    <a:pt x="33480" y="4932"/>
                    <a:pt x="32594" y="6049"/>
                    <a:pt x="31669" y="7128"/>
                  </a:cubicBezTo>
                  <a:cubicBezTo>
                    <a:pt x="30976" y="8052"/>
                    <a:pt x="30244" y="8977"/>
                    <a:pt x="29550" y="9901"/>
                  </a:cubicBezTo>
                  <a:cubicBezTo>
                    <a:pt x="28780" y="10903"/>
                    <a:pt x="28086" y="11866"/>
                    <a:pt x="27316" y="12868"/>
                  </a:cubicBezTo>
                  <a:cubicBezTo>
                    <a:pt x="26083" y="14525"/>
                    <a:pt x="24888" y="16181"/>
                    <a:pt x="23694" y="17876"/>
                  </a:cubicBezTo>
                  <a:cubicBezTo>
                    <a:pt x="22577" y="19456"/>
                    <a:pt x="21460" y="21074"/>
                    <a:pt x="20419" y="22654"/>
                  </a:cubicBezTo>
                  <a:cubicBezTo>
                    <a:pt x="19687" y="23694"/>
                    <a:pt x="18955" y="24811"/>
                    <a:pt x="18262" y="25928"/>
                  </a:cubicBezTo>
                  <a:cubicBezTo>
                    <a:pt x="17530" y="26968"/>
                    <a:pt x="16798" y="28086"/>
                    <a:pt x="16143" y="29164"/>
                  </a:cubicBezTo>
                  <a:cubicBezTo>
                    <a:pt x="15372" y="30320"/>
                    <a:pt x="14640" y="31476"/>
                    <a:pt x="13908" y="32632"/>
                  </a:cubicBezTo>
                  <a:cubicBezTo>
                    <a:pt x="12945" y="34173"/>
                    <a:pt x="11982" y="35637"/>
                    <a:pt x="11019" y="37178"/>
                  </a:cubicBezTo>
                  <a:cubicBezTo>
                    <a:pt x="10287" y="38295"/>
                    <a:pt x="9632" y="39451"/>
                    <a:pt x="8900" y="40568"/>
                  </a:cubicBezTo>
                  <a:cubicBezTo>
                    <a:pt x="8515" y="41185"/>
                    <a:pt x="8130" y="41801"/>
                    <a:pt x="7706" y="42456"/>
                  </a:cubicBezTo>
                  <a:cubicBezTo>
                    <a:pt x="7128" y="43342"/>
                    <a:pt x="6588" y="44228"/>
                    <a:pt x="6011" y="45153"/>
                  </a:cubicBezTo>
                  <a:cubicBezTo>
                    <a:pt x="5279" y="46232"/>
                    <a:pt x="4624" y="47387"/>
                    <a:pt x="3892" y="48505"/>
                  </a:cubicBezTo>
                  <a:cubicBezTo>
                    <a:pt x="3468" y="49237"/>
                    <a:pt x="2967" y="49969"/>
                    <a:pt x="2543" y="50662"/>
                  </a:cubicBezTo>
                  <a:cubicBezTo>
                    <a:pt x="1773" y="51895"/>
                    <a:pt x="1002" y="53089"/>
                    <a:pt x="270" y="54322"/>
                  </a:cubicBezTo>
                  <a:lnTo>
                    <a:pt x="232" y="54399"/>
                  </a:lnTo>
                  <a:cubicBezTo>
                    <a:pt x="270" y="54515"/>
                    <a:pt x="270" y="54669"/>
                    <a:pt x="270" y="54823"/>
                  </a:cubicBezTo>
                  <a:cubicBezTo>
                    <a:pt x="386" y="55863"/>
                    <a:pt x="232" y="56788"/>
                    <a:pt x="0" y="57674"/>
                  </a:cubicBezTo>
                  <a:lnTo>
                    <a:pt x="19456" y="57674"/>
                  </a:lnTo>
                  <a:cubicBezTo>
                    <a:pt x="17145" y="56210"/>
                    <a:pt x="15450" y="54592"/>
                    <a:pt x="15295" y="52665"/>
                  </a:cubicBezTo>
                  <a:lnTo>
                    <a:pt x="15295" y="52203"/>
                  </a:lnTo>
                  <a:cubicBezTo>
                    <a:pt x="15409" y="51405"/>
                    <a:pt x="16029" y="51092"/>
                    <a:pt x="16811" y="51092"/>
                  </a:cubicBezTo>
                  <a:cubicBezTo>
                    <a:pt x="17087" y="51092"/>
                    <a:pt x="17383" y="51131"/>
                    <a:pt x="17684" y="51201"/>
                  </a:cubicBezTo>
                  <a:cubicBezTo>
                    <a:pt x="19264" y="51625"/>
                    <a:pt x="20843" y="53128"/>
                    <a:pt x="22307" y="53860"/>
                  </a:cubicBezTo>
                  <a:cubicBezTo>
                    <a:pt x="23347" y="54399"/>
                    <a:pt x="24426" y="54900"/>
                    <a:pt x="25466" y="55401"/>
                  </a:cubicBezTo>
                  <a:cubicBezTo>
                    <a:pt x="26237" y="55786"/>
                    <a:pt x="27046" y="56171"/>
                    <a:pt x="27816" y="56557"/>
                  </a:cubicBezTo>
                  <a:cubicBezTo>
                    <a:pt x="28587" y="56942"/>
                    <a:pt x="29435" y="57327"/>
                    <a:pt x="30205" y="57674"/>
                  </a:cubicBezTo>
                  <a:lnTo>
                    <a:pt x="38604" y="57674"/>
                  </a:lnTo>
                  <a:cubicBezTo>
                    <a:pt x="38951" y="57404"/>
                    <a:pt x="39297" y="57173"/>
                    <a:pt x="39644" y="56826"/>
                  </a:cubicBezTo>
                  <a:cubicBezTo>
                    <a:pt x="39721" y="56711"/>
                    <a:pt x="39991" y="56518"/>
                    <a:pt x="40106" y="56325"/>
                  </a:cubicBezTo>
                  <a:cubicBezTo>
                    <a:pt x="40299" y="56133"/>
                    <a:pt x="40453" y="55902"/>
                    <a:pt x="40646" y="55748"/>
                  </a:cubicBezTo>
                  <a:cubicBezTo>
                    <a:pt x="41802" y="54284"/>
                    <a:pt x="42726" y="52704"/>
                    <a:pt x="43458" y="51009"/>
                  </a:cubicBezTo>
                  <a:cubicBezTo>
                    <a:pt x="44152" y="49391"/>
                    <a:pt x="44652" y="47657"/>
                    <a:pt x="45076" y="45923"/>
                  </a:cubicBezTo>
                  <a:cubicBezTo>
                    <a:pt x="45269" y="45076"/>
                    <a:pt x="45423" y="44228"/>
                    <a:pt x="45577" y="43419"/>
                  </a:cubicBezTo>
                  <a:cubicBezTo>
                    <a:pt x="45616" y="43149"/>
                    <a:pt x="45847" y="41377"/>
                    <a:pt x="46001" y="39644"/>
                  </a:cubicBezTo>
                  <a:cubicBezTo>
                    <a:pt x="46153" y="37930"/>
                    <a:pt x="46155" y="36330"/>
                    <a:pt x="45783" y="36330"/>
                  </a:cubicBezTo>
                  <a:cubicBezTo>
                    <a:pt x="45779" y="36330"/>
                    <a:pt x="45774" y="36330"/>
                    <a:pt x="45770" y="36330"/>
                  </a:cubicBezTo>
                  <a:cubicBezTo>
                    <a:pt x="43535" y="36523"/>
                    <a:pt x="41493" y="37910"/>
                    <a:pt x="39451" y="38642"/>
                  </a:cubicBezTo>
                  <a:cubicBezTo>
                    <a:pt x="37217" y="39412"/>
                    <a:pt x="34944" y="40029"/>
                    <a:pt x="32632" y="40414"/>
                  </a:cubicBezTo>
                  <a:cubicBezTo>
                    <a:pt x="31469" y="40605"/>
                    <a:pt x="30294" y="40709"/>
                    <a:pt x="29125" y="40709"/>
                  </a:cubicBezTo>
                  <a:cubicBezTo>
                    <a:pt x="25803" y="40709"/>
                    <a:pt x="22539" y="39865"/>
                    <a:pt x="19803" y="37756"/>
                  </a:cubicBezTo>
                  <a:cubicBezTo>
                    <a:pt x="19456" y="37525"/>
                    <a:pt x="19110" y="37178"/>
                    <a:pt x="19148" y="36793"/>
                  </a:cubicBezTo>
                  <a:cubicBezTo>
                    <a:pt x="19230" y="35875"/>
                    <a:pt x="22194" y="35659"/>
                    <a:pt x="25195" y="35659"/>
                  </a:cubicBezTo>
                  <a:cubicBezTo>
                    <a:pt x="27863" y="35659"/>
                    <a:pt x="30559" y="35830"/>
                    <a:pt x="31284" y="35830"/>
                  </a:cubicBezTo>
                  <a:cubicBezTo>
                    <a:pt x="34674" y="35791"/>
                    <a:pt x="38103" y="35907"/>
                    <a:pt x="41416" y="35252"/>
                  </a:cubicBezTo>
                  <a:cubicBezTo>
                    <a:pt x="42649" y="35020"/>
                    <a:pt x="44306" y="34597"/>
                    <a:pt x="45076" y="33441"/>
                  </a:cubicBezTo>
                  <a:cubicBezTo>
                    <a:pt x="45693" y="32516"/>
                    <a:pt x="45654" y="31091"/>
                    <a:pt x="45731" y="30012"/>
                  </a:cubicBezTo>
                  <a:cubicBezTo>
                    <a:pt x="45731" y="29742"/>
                    <a:pt x="45731" y="29434"/>
                    <a:pt x="45808" y="29203"/>
                  </a:cubicBezTo>
                  <a:cubicBezTo>
                    <a:pt x="45847" y="27508"/>
                    <a:pt x="45731" y="25813"/>
                    <a:pt x="45307" y="24233"/>
                  </a:cubicBezTo>
                  <a:cubicBezTo>
                    <a:pt x="45115" y="23501"/>
                    <a:pt x="44884" y="22846"/>
                    <a:pt x="44575" y="22153"/>
                  </a:cubicBezTo>
                  <a:cubicBezTo>
                    <a:pt x="40260" y="23347"/>
                    <a:pt x="35907" y="24464"/>
                    <a:pt x="31554" y="25466"/>
                  </a:cubicBezTo>
                  <a:cubicBezTo>
                    <a:pt x="30629" y="25697"/>
                    <a:pt x="29666" y="25928"/>
                    <a:pt x="28741" y="26121"/>
                  </a:cubicBezTo>
                  <a:cubicBezTo>
                    <a:pt x="28371" y="26208"/>
                    <a:pt x="27989" y="26283"/>
                    <a:pt x="27615" y="26283"/>
                  </a:cubicBezTo>
                  <a:cubicBezTo>
                    <a:pt x="27327" y="26283"/>
                    <a:pt x="27045" y="26238"/>
                    <a:pt x="26776" y="26121"/>
                  </a:cubicBezTo>
                  <a:cubicBezTo>
                    <a:pt x="27778" y="24927"/>
                    <a:pt x="29242" y="24002"/>
                    <a:pt x="30706" y="23193"/>
                  </a:cubicBezTo>
                  <a:cubicBezTo>
                    <a:pt x="31399" y="22808"/>
                    <a:pt x="32054" y="22422"/>
                    <a:pt x="32748" y="22076"/>
                  </a:cubicBezTo>
                  <a:cubicBezTo>
                    <a:pt x="35021" y="20727"/>
                    <a:pt x="37332" y="19417"/>
                    <a:pt x="39644" y="18107"/>
                  </a:cubicBezTo>
                  <a:cubicBezTo>
                    <a:pt x="40492" y="17645"/>
                    <a:pt x="41686" y="17298"/>
                    <a:pt x="42534" y="16682"/>
                  </a:cubicBezTo>
                  <a:cubicBezTo>
                    <a:pt x="43150" y="16258"/>
                    <a:pt x="43574" y="15603"/>
                    <a:pt x="43497" y="14717"/>
                  </a:cubicBezTo>
                  <a:cubicBezTo>
                    <a:pt x="43420" y="14216"/>
                    <a:pt x="43381" y="13754"/>
                    <a:pt x="43343" y="13215"/>
                  </a:cubicBezTo>
                  <a:cubicBezTo>
                    <a:pt x="43150" y="11828"/>
                    <a:pt x="42919" y="10402"/>
                    <a:pt x="42534" y="8977"/>
                  </a:cubicBezTo>
                  <a:cubicBezTo>
                    <a:pt x="42264" y="8014"/>
                    <a:pt x="41956" y="7012"/>
                    <a:pt x="41609" y="6087"/>
                  </a:cubicBezTo>
                  <a:cubicBezTo>
                    <a:pt x="41224" y="5086"/>
                    <a:pt x="40723" y="4123"/>
                    <a:pt x="40222" y="3236"/>
                  </a:cubicBezTo>
                  <a:cubicBezTo>
                    <a:pt x="39490" y="2042"/>
                    <a:pt x="38604" y="925"/>
                    <a:pt x="37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" name="Google Shape;241;p21"/>
          <p:cNvSpPr txBox="1">
            <a:spLocks noGrp="1"/>
          </p:cNvSpPr>
          <p:nvPr>
            <p:ph type="title"/>
          </p:nvPr>
        </p:nvSpPr>
        <p:spPr>
          <a:xfrm>
            <a:off x="1203050" y="453625"/>
            <a:ext cx="67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Black"/>
              <a:buNone/>
              <a:defRPr sz="28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603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 Medium"/>
              <a:buChar char="●"/>
              <a:defRPr sz="1800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○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■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●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○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■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●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○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Char char="■"/>
              <a:defRPr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6" r:id="rId4"/>
    <p:sldLayoutId id="2147483658" r:id="rId5"/>
    <p:sldLayoutId id="2147483661" r:id="rId6"/>
    <p:sldLayoutId id="2147483664" r:id="rId7"/>
    <p:sldLayoutId id="2147483665" r:id="rId8"/>
    <p:sldLayoutId id="2147483667" r:id="rId9"/>
    <p:sldLayoutId id="2147483670" r:id="rId10"/>
    <p:sldLayoutId id="2147483674" r:id="rId11"/>
    <p:sldLayoutId id="2147483675" r:id="rId12"/>
    <p:sldLayoutId id="2147483677" r:id="rId13"/>
    <p:sldLayoutId id="214748367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5"/>
          <p:cNvSpPr txBox="1">
            <a:spLocks noGrp="1"/>
          </p:cNvSpPr>
          <p:nvPr>
            <p:ph type="ctrTitle"/>
          </p:nvPr>
        </p:nvSpPr>
        <p:spPr>
          <a:xfrm>
            <a:off x="758200" y="1317700"/>
            <a:ext cx="4230300" cy="247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Monkey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GTG</a:t>
            </a:r>
            <a:endParaRPr/>
          </a:p>
        </p:txBody>
      </p:sp>
      <p:grpSp>
        <p:nvGrpSpPr>
          <p:cNvPr id="366" name="Google Shape;366;p35"/>
          <p:cNvGrpSpPr/>
          <p:nvPr/>
        </p:nvGrpSpPr>
        <p:grpSpPr>
          <a:xfrm>
            <a:off x="3057407" y="-350185"/>
            <a:ext cx="6327044" cy="4955814"/>
            <a:chOff x="2911432" y="-370285"/>
            <a:chExt cx="6327044" cy="4955814"/>
          </a:xfrm>
        </p:grpSpPr>
        <p:sp>
          <p:nvSpPr>
            <p:cNvPr id="367" name="Google Shape;367;p35"/>
            <p:cNvSpPr/>
            <p:nvPr/>
          </p:nvSpPr>
          <p:spPr>
            <a:xfrm rot="278522">
              <a:off x="7252354" y="562464"/>
              <a:ext cx="566152" cy="712341"/>
            </a:xfrm>
            <a:custGeom>
              <a:avLst/>
              <a:gdLst/>
              <a:ahLst/>
              <a:cxnLst/>
              <a:rect l="l" t="t" r="r" b="b"/>
              <a:pathLst>
                <a:path w="23527" h="29602" extrusionOk="0">
                  <a:moveTo>
                    <a:pt x="17114" y="1"/>
                  </a:moveTo>
                  <a:cubicBezTo>
                    <a:pt x="14579" y="1"/>
                    <a:pt x="12102" y="651"/>
                    <a:pt x="10109" y="1931"/>
                  </a:cubicBezTo>
                  <a:cubicBezTo>
                    <a:pt x="7928" y="3349"/>
                    <a:pt x="6109" y="5021"/>
                    <a:pt x="4728" y="6912"/>
                  </a:cubicBezTo>
                  <a:cubicBezTo>
                    <a:pt x="1" y="13566"/>
                    <a:pt x="1092" y="23529"/>
                    <a:pt x="6873" y="29601"/>
                  </a:cubicBezTo>
                  <a:cubicBezTo>
                    <a:pt x="9418" y="28183"/>
                    <a:pt x="11964" y="26511"/>
                    <a:pt x="14436" y="24693"/>
                  </a:cubicBezTo>
                  <a:lnTo>
                    <a:pt x="13891" y="24293"/>
                  </a:lnTo>
                  <a:cubicBezTo>
                    <a:pt x="10327" y="21347"/>
                    <a:pt x="9346" y="15421"/>
                    <a:pt x="11818" y="11930"/>
                  </a:cubicBezTo>
                  <a:cubicBezTo>
                    <a:pt x="12545" y="10912"/>
                    <a:pt x="13564" y="10003"/>
                    <a:pt x="14800" y="9203"/>
                  </a:cubicBezTo>
                  <a:cubicBezTo>
                    <a:pt x="15372" y="8850"/>
                    <a:pt x="16211" y="8658"/>
                    <a:pt x="17099" y="8658"/>
                  </a:cubicBezTo>
                  <a:cubicBezTo>
                    <a:pt x="17678" y="8658"/>
                    <a:pt x="18277" y="8740"/>
                    <a:pt x="18836" y="8912"/>
                  </a:cubicBezTo>
                  <a:cubicBezTo>
                    <a:pt x="20363" y="6439"/>
                    <a:pt x="21999" y="3967"/>
                    <a:pt x="23526" y="1458"/>
                  </a:cubicBezTo>
                  <a:cubicBezTo>
                    <a:pt x="23199" y="1349"/>
                    <a:pt x="22908" y="1203"/>
                    <a:pt x="22617" y="1058"/>
                  </a:cubicBezTo>
                  <a:cubicBezTo>
                    <a:pt x="20864" y="350"/>
                    <a:pt x="18973" y="1"/>
                    <a:pt x="171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5"/>
            <p:cNvSpPr/>
            <p:nvPr/>
          </p:nvSpPr>
          <p:spPr>
            <a:xfrm rot="278522">
              <a:off x="2946847" y="-118978"/>
              <a:ext cx="6256214" cy="1128767"/>
            </a:xfrm>
            <a:custGeom>
              <a:avLst/>
              <a:gdLst/>
              <a:ahLst/>
              <a:cxnLst/>
              <a:rect l="l" t="t" r="r" b="b"/>
              <a:pathLst>
                <a:path w="259983" h="46907" extrusionOk="0">
                  <a:moveTo>
                    <a:pt x="0" y="0"/>
                  </a:moveTo>
                  <a:lnTo>
                    <a:pt x="0" y="4691"/>
                  </a:lnTo>
                  <a:cubicBezTo>
                    <a:pt x="10217" y="13417"/>
                    <a:pt x="22144" y="20908"/>
                    <a:pt x="35379" y="27235"/>
                  </a:cubicBezTo>
                  <a:cubicBezTo>
                    <a:pt x="38034" y="28471"/>
                    <a:pt x="40761" y="29635"/>
                    <a:pt x="43561" y="30762"/>
                  </a:cubicBezTo>
                  <a:cubicBezTo>
                    <a:pt x="45779" y="31671"/>
                    <a:pt x="47997" y="32580"/>
                    <a:pt x="50324" y="33416"/>
                  </a:cubicBezTo>
                  <a:cubicBezTo>
                    <a:pt x="51415" y="33780"/>
                    <a:pt x="52469" y="34180"/>
                    <a:pt x="53560" y="34543"/>
                  </a:cubicBezTo>
                  <a:lnTo>
                    <a:pt x="57632" y="35925"/>
                  </a:lnTo>
                  <a:cubicBezTo>
                    <a:pt x="61414" y="37125"/>
                    <a:pt x="65268" y="38289"/>
                    <a:pt x="69195" y="39270"/>
                  </a:cubicBezTo>
                  <a:cubicBezTo>
                    <a:pt x="72031" y="40034"/>
                    <a:pt x="74904" y="40725"/>
                    <a:pt x="77813" y="41379"/>
                  </a:cubicBezTo>
                  <a:cubicBezTo>
                    <a:pt x="78686" y="41561"/>
                    <a:pt x="79595" y="41743"/>
                    <a:pt x="80467" y="41925"/>
                  </a:cubicBezTo>
                  <a:cubicBezTo>
                    <a:pt x="83303" y="42470"/>
                    <a:pt x="86176" y="43016"/>
                    <a:pt x="89048" y="43488"/>
                  </a:cubicBezTo>
                  <a:cubicBezTo>
                    <a:pt x="102320" y="45743"/>
                    <a:pt x="115992" y="46906"/>
                    <a:pt x="129737" y="46906"/>
                  </a:cubicBezTo>
                  <a:lnTo>
                    <a:pt x="130027" y="46906"/>
                  </a:lnTo>
                  <a:cubicBezTo>
                    <a:pt x="143808" y="46906"/>
                    <a:pt x="157553" y="45743"/>
                    <a:pt x="170825" y="43488"/>
                  </a:cubicBezTo>
                  <a:cubicBezTo>
                    <a:pt x="173734" y="43052"/>
                    <a:pt x="176570" y="42506"/>
                    <a:pt x="179406" y="41925"/>
                  </a:cubicBezTo>
                  <a:cubicBezTo>
                    <a:pt x="180315" y="41743"/>
                    <a:pt x="181188" y="41561"/>
                    <a:pt x="182024" y="41379"/>
                  </a:cubicBezTo>
                  <a:cubicBezTo>
                    <a:pt x="184933" y="40688"/>
                    <a:pt x="187805" y="39998"/>
                    <a:pt x="190678" y="39270"/>
                  </a:cubicBezTo>
                  <a:cubicBezTo>
                    <a:pt x="194568" y="38289"/>
                    <a:pt x="198459" y="37125"/>
                    <a:pt x="202204" y="35925"/>
                  </a:cubicBezTo>
                  <a:cubicBezTo>
                    <a:pt x="203477" y="35489"/>
                    <a:pt x="204750" y="35052"/>
                    <a:pt x="205986" y="34652"/>
                  </a:cubicBezTo>
                  <a:cubicBezTo>
                    <a:pt x="207186" y="34252"/>
                    <a:pt x="208313" y="33780"/>
                    <a:pt x="209477" y="33380"/>
                  </a:cubicBezTo>
                  <a:cubicBezTo>
                    <a:pt x="211767" y="32507"/>
                    <a:pt x="214022" y="31634"/>
                    <a:pt x="216276" y="30725"/>
                  </a:cubicBezTo>
                  <a:cubicBezTo>
                    <a:pt x="219076" y="29598"/>
                    <a:pt x="221767" y="28435"/>
                    <a:pt x="224457" y="27198"/>
                  </a:cubicBezTo>
                  <a:cubicBezTo>
                    <a:pt x="237838" y="20944"/>
                    <a:pt x="249728" y="13454"/>
                    <a:pt x="259982" y="4691"/>
                  </a:cubicBezTo>
                  <a:lnTo>
                    <a:pt x="259982" y="0"/>
                  </a:lnTo>
                  <a:cubicBezTo>
                    <a:pt x="249365" y="9454"/>
                    <a:pt x="237002" y="17381"/>
                    <a:pt x="223476" y="23780"/>
                  </a:cubicBezTo>
                  <a:cubicBezTo>
                    <a:pt x="220858" y="25017"/>
                    <a:pt x="218203" y="26180"/>
                    <a:pt x="215549" y="27271"/>
                  </a:cubicBezTo>
                  <a:cubicBezTo>
                    <a:pt x="213294" y="28180"/>
                    <a:pt x="211076" y="29053"/>
                    <a:pt x="208858" y="29889"/>
                  </a:cubicBezTo>
                  <a:cubicBezTo>
                    <a:pt x="206022" y="30871"/>
                    <a:pt x="203186" y="31889"/>
                    <a:pt x="200314" y="32798"/>
                  </a:cubicBezTo>
                  <a:cubicBezTo>
                    <a:pt x="197586" y="33634"/>
                    <a:pt x="194859" y="34471"/>
                    <a:pt x="192096" y="35234"/>
                  </a:cubicBezTo>
                  <a:cubicBezTo>
                    <a:pt x="188823" y="36143"/>
                    <a:pt x="185478" y="36980"/>
                    <a:pt x="182169" y="37707"/>
                  </a:cubicBezTo>
                  <a:cubicBezTo>
                    <a:pt x="181260" y="37925"/>
                    <a:pt x="180388" y="38107"/>
                    <a:pt x="179479" y="38289"/>
                  </a:cubicBezTo>
                  <a:cubicBezTo>
                    <a:pt x="176642" y="38907"/>
                    <a:pt x="173734" y="39452"/>
                    <a:pt x="170752" y="39961"/>
                  </a:cubicBezTo>
                  <a:cubicBezTo>
                    <a:pt x="157426" y="42234"/>
                    <a:pt x="143736" y="43370"/>
                    <a:pt x="130041" y="43370"/>
                  </a:cubicBezTo>
                  <a:cubicBezTo>
                    <a:pt x="116347" y="43370"/>
                    <a:pt x="102648" y="42234"/>
                    <a:pt x="89303" y="39961"/>
                  </a:cubicBezTo>
                  <a:cubicBezTo>
                    <a:pt x="86394" y="39452"/>
                    <a:pt x="83485" y="38907"/>
                    <a:pt x="80576" y="38289"/>
                  </a:cubicBezTo>
                  <a:cubicBezTo>
                    <a:pt x="79667" y="38107"/>
                    <a:pt x="78831" y="37889"/>
                    <a:pt x="77922" y="37707"/>
                  </a:cubicBezTo>
                  <a:cubicBezTo>
                    <a:pt x="74540" y="36980"/>
                    <a:pt x="71268" y="36143"/>
                    <a:pt x="67995" y="35234"/>
                  </a:cubicBezTo>
                  <a:cubicBezTo>
                    <a:pt x="65232" y="34471"/>
                    <a:pt x="62505" y="33634"/>
                    <a:pt x="59778" y="32798"/>
                  </a:cubicBezTo>
                  <a:cubicBezTo>
                    <a:pt x="56869" y="31816"/>
                    <a:pt x="54033" y="30871"/>
                    <a:pt x="51233" y="29816"/>
                  </a:cubicBezTo>
                  <a:cubicBezTo>
                    <a:pt x="48942" y="29016"/>
                    <a:pt x="46724" y="28144"/>
                    <a:pt x="44542" y="27235"/>
                  </a:cubicBezTo>
                  <a:cubicBezTo>
                    <a:pt x="41852" y="26144"/>
                    <a:pt x="39197" y="24980"/>
                    <a:pt x="36579" y="23744"/>
                  </a:cubicBezTo>
                  <a:cubicBezTo>
                    <a:pt x="23017" y="17381"/>
                    <a:pt x="10654" y="9454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5"/>
            <p:cNvSpPr/>
            <p:nvPr/>
          </p:nvSpPr>
          <p:spPr>
            <a:xfrm rot="278522">
              <a:off x="7499952" y="1372147"/>
              <a:ext cx="447132" cy="326764"/>
            </a:xfrm>
            <a:custGeom>
              <a:avLst/>
              <a:gdLst/>
              <a:ahLst/>
              <a:cxnLst/>
              <a:rect l="l" t="t" r="r" b="b"/>
              <a:pathLst>
                <a:path w="18581" h="13579" extrusionOk="0">
                  <a:moveTo>
                    <a:pt x="11854" y="1"/>
                  </a:moveTo>
                  <a:cubicBezTo>
                    <a:pt x="9343" y="1"/>
                    <a:pt x="6834" y="926"/>
                    <a:pt x="4800" y="2452"/>
                  </a:cubicBezTo>
                  <a:cubicBezTo>
                    <a:pt x="3491" y="3470"/>
                    <a:pt x="2364" y="4706"/>
                    <a:pt x="1382" y="6051"/>
                  </a:cubicBezTo>
                  <a:cubicBezTo>
                    <a:pt x="0" y="8160"/>
                    <a:pt x="291" y="10924"/>
                    <a:pt x="2073" y="12706"/>
                  </a:cubicBezTo>
                  <a:cubicBezTo>
                    <a:pt x="2291" y="12960"/>
                    <a:pt x="2618" y="13287"/>
                    <a:pt x="2909" y="13578"/>
                  </a:cubicBezTo>
                  <a:cubicBezTo>
                    <a:pt x="4764" y="12560"/>
                    <a:pt x="6909" y="11906"/>
                    <a:pt x="9018" y="11687"/>
                  </a:cubicBezTo>
                  <a:cubicBezTo>
                    <a:pt x="8945" y="11615"/>
                    <a:pt x="8836" y="11506"/>
                    <a:pt x="8800" y="11433"/>
                  </a:cubicBezTo>
                  <a:cubicBezTo>
                    <a:pt x="11309" y="10706"/>
                    <a:pt x="13563" y="9360"/>
                    <a:pt x="15527" y="7688"/>
                  </a:cubicBezTo>
                  <a:cubicBezTo>
                    <a:pt x="17126" y="6270"/>
                    <a:pt x="18581" y="4197"/>
                    <a:pt x="17126" y="2052"/>
                  </a:cubicBezTo>
                  <a:cubicBezTo>
                    <a:pt x="16981" y="1870"/>
                    <a:pt x="16836" y="1688"/>
                    <a:pt x="16654" y="1506"/>
                  </a:cubicBezTo>
                  <a:cubicBezTo>
                    <a:pt x="16363" y="1252"/>
                    <a:pt x="16036" y="961"/>
                    <a:pt x="15672" y="779"/>
                  </a:cubicBezTo>
                  <a:cubicBezTo>
                    <a:pt x="15490" y="706"/>
                    <a:pt x="15272" y="597"/>
                    <a:pt x="15090" y="524"/>
                  </a:cubicBezTo>
                  <a:cubicBezTo>
                    <a:pt x="14545" y="343"/>
                    <a:pt x="13999" y="197"/>
                    <a:pt x="13490" y="88"/>
                  </a:cubicBezTo>
                  <a:cubicBezTo>
                    <a:pt x="13127" y="52"/>
                    <a:pt x="12763" y="15"/>
                    <a:pt x="12399" y="15"/>
                  </a:cubicBezTo>
                  <a:cubicBezTo>
                    <a:pt x="12218" y="6"/>
                    <a:pt x="12036" y="1"/>
                    <a:pt x="118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5"/>
            <p:cNvSpPr/>
            <p:nvPr/>
          </p:nvSpPr>
          <p:spPr>
            <a:xfrm rot="278522">
              <a:off x="6997474" y="1565792"/>
              <a:ext cx="873256" cy="699924"/>
            </a:xfrm>
            <a:custGeom>
              <a:avLst/>
              <a:gdLst/>
              <a:ahLst/>
              <a:cxnLst/>
              <a:rect l="l" t="t" r="r" b="b"/>
              <a:pathLst>
                <a:path w="36289" h="29086" extrusionOk="0">
                  <a:moveTo>
                    <a:pt x="27678" y="1"/>
                  </a:moveTo>
                  <a:cubicBezTo>
                    <a:pt x="27367" y="1"/>
                    <a:pt x="27059" y="138"/>
                    <a:pt x="26944" y="392"/>
                  </a:cubicBezTo>
                  <a:cubicBezTo>
                    <a:pt x="26762" y="792"/>
                    <a:pt x="27053" y="1338"/>
                    <a:pt x="26835" y="1701"/>
                  </a:cubicBezTo>
                  <a:cubicBezTo>
                    <a:pt x="26326" y="1119"/>
                    <a:pt x="25562" y="720"/>
                    <a:pt x="24762" y="574"/>
                  </a:cubicBezTo>
                  <a:cubicBezTo>
                    <a:pt x="24707" y="574"/>
                    <a:pt x="24644" y="565"/>
                    <a:pt x="24580" y="565"/>
                  </a:cubicBezTo>
                  <a:cubicBezTo>
                    <a:pt x="24517" y="565"/>
                    <a:pt x="24453" y="574"/>
                    <a:pt x="24398" y="610"/>
                  </a:cubicBezTo>
                  <a:cubicBezTo>
                    <a:pt x="24326" y="720"/>
                    <a:pt x="24289" y="865"/>
                    <a:pt x="24289" y="938"/>
                  </a:cubicBezTo>
                  <a:cubicBezTo>
                    <a:pt x="24217" y="1338"/>
                    <a:pt x="24217" y="1810"/>
                    <a:pt x="24326" y="2247"/>
                  </a:cubicBezTo>
                  <a:cubicBezTo>
                    <a:pt x="23853" y="1956"/>
                    <a:pt x="23380" y="1701"/>
                    <a:pt x="22835" y="1665"/>
                  </a:cubicBezTo>
                  <a:cubicBezTo>
                    <a:pt x="22801" y="1661"/>
                    <a:pt x="22768" y="1659"/>
                    <a:pt x="22736" y="1659"/>
                  </a:cubicBezTo>
                  <a:cubicBezTo>
                    <a:pt x="22175" y="1659"/>
                    <a:pt x="21833" y="2240"/>
                    <a:pt x="22108" y="2756"/>
                  </a:cubicBezTo>
                  <a:cubicBezTo>
                    <a:pt x="22144" y="2901"/>
                    <a:pt x="22289" y="3083"/>
                    <a:pt x="22362" y="3228"/>
                  </a:cubicBezTo>
                  <a:cubicBezTo>
                    <a:pt x="21999" y="2938"/>
                    <a:pt x="21562" y="2792"/>
                    <a:pt x="21090" y="2756"/>
                  </a:cubicBezTo>
                  <a:cubicBezTo>
                    <a:pt x="20871" y="2756"/>
                    <a:pt x="20653" y="2756"/>
                    <a:pt x="20508" y="2938"/>
                  </a:cubicBezTo>
                  <a:cubicBezTo>
                    <a:pt x="20362" y="3119"/>
                    <a:pt x="20399" y="3410"/>
                    <a:pt x="20508" y="3592"/>
                  </a:cubicBezTo>
                  <a:cubicBezTo>
                    <a:pt x="20835" y="4174"/>
                    <a:pt x="21417" y="4537"/>
                    <a:pt x="21999" y="4901"/>
                  </a:cubicBezTo>
                  <a:cubicBezTo>
                    <a:pt x="22726" y="5410"/>
                    <a:pt x="23417" y="5883"/>
                    <a:pt x="24035" y="6501"/>
                  </a:cubicBezTo>
                  <a:cubicBezTo>
                    <a:pt x="25307" y="8064"/>
                    <a:pt x="26362" y="9919"/>
                    <a:pt x="26762" y="11919"/>
                  </a:cubicBezTo>
                  <a:cubicBezTo>
                    <a:pt x="27198" y="13955"/>
                    <a:pt x="26907" y="16173"/>
                    <a:pt x="25744" y="17846"/>
                  </a:cubicBezTo>
                  <a:cubicBezTo>
                    <a:pt x="23897" y="20473"/>
                    <a:pt x="20351" y="21229"/>
                    <a:pt x="17138" y="21229"/>
                  </a:cubicBezTo>
                  <a:cubicBezTo>
                    <a:pt x="17061" y="21229"/>
                    <a:pt x="16984" y="21228"/>
                    <a:pt x="16908" y="21227"/>
                  </a:cubicBezTo>
                  <a:cubicBezTo>
                    <a:pt x="12581" y="21191"/>
                    <a:pt x="8327" y="20100"/>
                    <a:pt x="4182" y="18864"/>
                  </a:cubicBezTo>
                  <a:lnTo>
                    <a:pt x="0" y="22573"/>
                  </a:lnTo>
                  <a:cubicBezTo>
                    <a:pt x="4722" y="26820"/>
                    <a:pt x="11086" y="29086"/>
                    <a:pt x="17434" y="29086"/>
                  </a:cubicBezTo>
                  <a:cubicBezTo>
                    <a:pt x="20813" y="29086"/>
                    <a:pt x="24187" y="28444"/>
                    <a:pt x="27307" y="27118"/>
                  </a:cubicBezTo>
                  <a:cubicBezTo>
                    <a:pt x="30543" y="25809"/>
                    <a:pt x="33598" y="23627"/>
                    <a:pt x="34943" y="20391"/>
                  </a:cubicBezTo>
                  <a:cubicBezTo>
                    <a:pt x="36288" y="17264"/>
                    <a:pt x="35743" y="13591"/>
                    <a:pt x="34289" y="10537"/>
                  </a:cubicBezTo>
                  <a:cubicBezTo>
                    <a:pt x="33016" y="7883"/>
                    <a:pt x="31125" y="5628"/>
                    <a:pt x="29234" y="3410"/>
                  </a:cubicBezTo>
                  <a:cubicBezTo>
                    <a:pt x="29271" y="2683"/>
                    <a:pt x="29198" y="1956"/>
                    <a:pt x="28944" y="1265"/>
                  </a:cubicBezTo>
                  <a:cubicBezTo>
                    <a:pt x="28834" y="792"/>
                    <a:pt x="28580" y="356"/>
                    <a:pt x="28180" y="138"/>
                  </a:cubicBezTo>
                  <a:cubicBezTo>
                    <a:pt x="28035" y="45"/>
                    <a:pt x="27856" y="1"/>
                    <a:pt x="27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5"/>
            <p:cNvSpPr/>
            <p:nvPr/>
          </p:nvSpPr>
          <p:spPr>
            <a:xfrm rot="278522">
              <a:off x="7846827" y="1402145"/>
              <a:ext cx="61267" cy="75801"/>
            </a:xfrm>
            <a:custGeom>
              <a:avLst/>
              <a:gdLst/>
              <a:ahLst/>
              <a:cxnLst/>
              <a:rect l="l" t="t" r="r" b="b"/>
              <a:pathLst>
                <a:path w="2546" h="3150" extrusionOk="0">
                  <a:moveTo>
                    <a:pt x="1564" y="1"/>
                  </a:moveTo>
                  <a:cubicBezTo>
                    <a:pt x="1564" y="110"/>
                    <a:pt x="1564" y="255"/>
                    <a:pt x="1491" y="401"/>
                  </a:cubicBezTo>
                  <a:cubicBezTo>
                    <a:pt x="1382" y="1128"/>
                    <a:pt x="1055" y="1710"/>
                    <a:pt x="364" y="2146"/>
                  </a:cubicBezTo>
                  <a:cubicBezTo>
                    <a:pt x="109" y="2255"/>
                    <a:pt x="0" y="2619"/>
                    <a:pt x="146" y="2837"/>
                  </a:cubicBezTo>
                  <a:cubicBezTo>
                    <a:pt x="278" y="3022"/>
                    <a:pt x="506" y="3149"/>
                    <a:pt x="704" y="3149"/>
                  </a:cubicBezTo>
                  <a:cubicBezTo>
                    <a:pt x="779" y="3149"/>
                    <a:pt x="849" y="3131"/>
                    <a:pt x="909" y="3091"/>
                  </a:cubicBezTo>
                  <a:cubicBezTo>
                    <a:pt x="1782" y="2582"/>
                    <a:pt x="2364" y="1710"/>
                    <a:pt x="2545" y="728"/>
                  </a:cubicBezTo>
                  <a:cubicBezTo>
                    <a:pt x="2218" y="437"/>
                    <a:pt x="1927" y="182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5"/>
            <p:cNvSpPr/>
            <p:nvPr/>
          </p:nvSpPr>
          <p:spPr>
            <a:xfrm rot="278522">
              <a:off x="7769908" y="1376690"/>
              <a:ext cx="63890" cy="74959"/>
            </a:xfrm>
            <a:custGeom>
              <a:avLst/>
              <a:gdLst/>
              <a:ahLst/>
              <a:cxnLst/>
              <a:rect l="l" t="t" r="r" b="b"/>
              <a:pathLst>
                <a:path w="2655" h="3115" extrusionOk="0">
                  <a:moveTo>
                    <a:pt x="1564" y="1"/>
                  </a:moveTo>
                  <a:lnTo>
                    <a:pt x="1564" y="255"/>
                  </a:lnTo>
                  <a:lnTo>
                    <a:pt x="1564" y="328"/>
                  </a:lnTo>
                  <a:lnTo>
                    <a:pt x="1564" y="364"/>
                  </a:lnTo>
                  <a:cubicBezTo>
                    <a:pt x="1564" y="473"/>
                    <a:pt x="1491" y="582"/>
                    <a:pt x="1455" y="655"/>
                  </a:cubicBezTo>
                  <a:cubicBezTo>
                    <a:pt x="1273" y="1237"/>
                    <a:pt x="728" y="1746"/>
                    <a:pt x="219" y="2182"/>
                  </a:cubicBezTo>
                  <a:cubicBezTo>
                    <a:pt x="1" y="2364"/>
                    <a:pt x="1" y="2728"/>
                    <a:pt x="219" y="2982"/>
                  </a:cubicBezTo>
                  <a:cubicBezTo>
                    <a:pt x="288" y="3069"/>
                    <a:pt x="407" y="3114"/>
                    <a:pt x="537" y="3114"/>
                  </a:cubicBezTo>
                  <a:cubicBezTo>
                    <a:pt x="678" y="3114"/>
                    <a:pt x="832" y="3060"/>
                    <a:pt x="946" y="2946"/>
                  </a:cubicBezTo>
                  <a:cubicBezTo>
                    <a:pt x="1637" y="2328"/>
                    <a:pt x="2291" y="1673"/>
                    <a:pt x="2546" y="801"/>
                  </a:cubicBezTo>
                  <a:cubicBezTo>
                    <a:pt x="2582" y="582"/>
                    <a:pt x="2655" y="328"/>
                    <a:pt x="2655" y="110"/>
                  </a:cubicBezTo>
                  <a:cubicBezTo>
                    <a:pt x="2291" y="73"/>
                    <a:pt x="1891" y="1"/>
                    <a:pt x="15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5"/>
            <p:cNvSpPr/>
            <p:nvPr/>
          </p:nvSpPr>
          <p:spPr>
            <a:xfrm rot="278522">
              <a:off x="5943544" y="4203518"/>
              <a:ext cx="372774" cy="367528"/>
            </a:xfrm>
            <a:custGeom>
              <a:avLst/>
              <a:gdLst/>
              <a:ahLst/>
              <a:cxnLst/>
              <a:rect l="l" t="t" r="r" b="b"/>
              <a:pathLst>
                <a:path w="15491" h="15273" extrusionOk="0">
                  <a:moveTo>
                    <a:pt x="13890" y="1"/>
                  </a:moveTo>
                  <a:cubicBezTo>
                    <a:pt x="11600" y="73"/>
                    <a:pt x="9309" y="364"/>
                    <a:pt x="7164" y="1201"/>
                  </a:cubicBezTo>
                  <a:cubicBezTo>
                    <a:pt x="3600" y="2619"/>
                    <a:pt x="437" y="5709"/>
                    <a:pt x="37" y="9564"/>
                  </a:cubicBezTo>
                  <a:cubicBezTo>
                    <a:pt x="0" y="10000"/>
                    <a:pt x="0" y="10473"/>
                    <a:pt x="73" y="10909"/>
                  </a:cubicBezTo>
                  <a:cubicBezTo>
                    <a:pt x="182" y="11636"/>
                    <a:pt x="437" y="12363"/>
                    <a:pt x="800" y="13054"/>
                  </a:cubicBezTo>
                  <a:cubicBezTo>
                    <a:pt x="1600" y="14363"/>
                    <a:pt x="2764" y="15272"/>
                    <a:pt x="4182" y="15272"/>
                  </a:cubicBezTo>
                  <a:cubicBezTo>
                    <a:pt x="4364" y="15272"/>
                    <a:pt x="4582" y="15236"/>
                    <a:pt x="4764" y="15200"/>
                  </a:cubicBezTo>
                  <a:cubicBezTo>
                    <a:pt x="4945" y="15163"/>
                    <a:pt x="5091" y="15091"/>
                    <a:pt x="5236" y="15054"/>
                  </a:cubicBezTo>
                  <a:cubicBezTo>
                    <a:pt x="6873" y="14436"/>
                    <a:pt x="7854" y="12618"/>
                    <a:pt x="9236" y="11418"/>
                  </a:cubicBezTo>
                  <a:cubicBezTo>
                    <a:pt x="10761" y="10120"/>
                    <a:pt x="12662" y="9691"/>
                    <a:pt x="14681" y="9691"/>
                  </a:cubicBezTo>
                  <a:cubicBezTo>
                    <a:pt x="14925" y="9691"/>
                    <a:pt x="15171" y="9697"/>
                    <a:pt x="15417" y="9709"/>
                  </a:cubicBezTo>
                  <a:cubicBezTo>
                    <a:pt x="15490" y="6327"/>
                    <a:pt x="15054" y="2982"/>
                    <a:pt x="138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 rot="278522">
              <a:off x="6235447" y="3267328"/>
              <a:ext cx="890775" cy="1254958"/>
            </a:xfrm>
            <a:custGeom>
              <a:avLst/>
              <a:gdLst/>
              <a:ahLst/>
              <a:cxnLst/>
              <a:rect l="l" t="t" r="r" b="b"/>
              <a:pathLst>
                <a:path w="37017" h="52151" extrusionOk="0">
                  <a:moveTo>
                    <a:pt x="17999" y="0"/>
                  </a:moveTo>
                  <a:lnTo>
                    <a:pt x="16181" y="10363"/>
                  </a:lnTo>
                  <a:cubicBezTo>
                    <a:pt x="22217" y="15054"/>
                    <a:pt x="26508" y="21963"/>
                    <a:pt x="27999" y="29489"/>
                  </a:cubicBezTo>
                  <a:cubicBezTo>
                    <a:pt x="28581" y="32326"/>
                    <a:pt x="28690" y="35598"/>
                    <a:pt x="26944" y="37962"/>
                  </a:cubicBezTo>
                  <a:cubicBezTo>
                    <a:pt x="25344" y="40143"/>
                    <a:pt x="22508" y="41052"/>
                    <a:pt x="19817" y="41379"/>
                  </a:cubicBezTo>
                  <a:cubicBezTo>
                    <a:pt x="18812" y="41503"/>
                    <a:pt x="17809" y="41552"/>
                    <a:pt x="16807" y="41552"/>
                  </a:cubicBezTo>
                  <a:cubicBezTo>
                    <a:pt x="13968" y="41552"/>
                    <a:pt x="11140" y="41158"/>
                    <a:pt x="8291" y="40943"/>
                  </a:cubicBezTo>
                  <a:cubicBezTo>
                    <a:pt x="7055" y="40834"/>
                    <a:pt x="5818" y="40761"/>
                    <a:pt x="4582" y="40761"/>
                  </a:cubicBezTo>
                  <a:cubicBezTo>
                    <a:pt x="3703" y="40458"/>
                    <a:pt x="2774" y="40307"/>
                    <a:pt x="1858" y="40307"/>
                  </a:cubicBezTo>
                  <a:cubicBezTo>
                    <a:pt x="1674" y="40307"/>
                    <a:pt x="1491" y="40313"/>
                    <a:pt x="1310" y="40325"/>
                  </a:cubicBezTo>
                  <a:cubicBezTo>
                    <a:pt x="1019" y="40398"/>
                    <a:pt x="692" y="40434"/>
                    <a:pt x="473" y="40616"/>
                  </a:cubicBezTo>
                  <a:cubicBezTo>
                    <a:pt x="1" y="40980"/>
                    <a:pt x="37" y="41670"/>
                    <a:pt x="364" y="42107"/>
                  </a:cubicBezTo>
                  <a:cubicBezTo>
                    <a:pt x="692" y="42579"/>
                    <a:pt x="1201" y="42834"/>
                    <a:pt x="1673" y="43052"/>
                  </a:cubicBezTo>
                  <a:cubicBezTo>
                    <a:pt x="946" y="43379"/>
                    <a:pt x="146" y="43888"/>
                    <a:pt x="255" y="44652"/>
                  </a:cubicBezTo>
                  <a:cubicBezTo>
                    <a:pt x="328" y="44834"/>
                    <a:pt x="401" y="45016"/>
                    <a:pt x="546" y="45197"/>
                  </a:cubicBezTo>
                  <a:cubicBezTo>
                    <a:pt x="1032" y="45845"/>
                    <a:pt x="1835" y="46233"/>
                    <a:pt x="2647" y="46233"/>
                  </a:cubicBezTo>
                  <a:cubicBezTo>
                    <a:pt x="2747" y="46233"/>
                    <a:pt x="2847" y="46227"/>
                    <a:pt x="2946" y="46216"/>
                  </a:cubicBezTo>
                  <a:lnTo>
                    <a:pt x="2946" y="46216"/>
                  </a:lnTo>
                  <a:cubicBezTo>
                    <a:pt x="2582" y="46470"/>
                    <a:pt x="2219" y="46761"/>
                    <a:pt x="2037" y="47125"/>
                  </a:cubicBezTo>
                  <a:cubicBezTo>
                    <a:pt x="1855" y="47488"/>
                    <a:pt x="1782" y="47961"/>
                    <a:pt x="2001" y="48324"/>
                  </a:cubicBezTo>
                  <a:cubicBezTo>
                    <a:pt x="2328" y="48870"/>
                    <a:pt x="3055" y="48943"/>
                    <a:pt x="3637" y="48943"/>
                  </a:cubicBezTo>
                  <a:cubicBezTo>
                    <a:pt x="3491" y="49343"/>
                    <a:pt x="3237" y="49670"/>
                    <a:pt x="3019" y="50033"/>
                  </a:cubicBezTo>
                  <a:cubicBezTo>
                    <a:pt x="2764" y="50397"/>
                    <a:pt x="2691" y="50870"/>
                    <a:pt x="2946" y="51342"/>
                  </a:cubicBezTo>
                  <a:cubicBezTo>
                    <a:pt x="3112" y="51536"/>
                    <a:pt x="3331" y="51614"/>
                    <a:pt x="3566" y="51614"/>
                  </a:cubicBezTo>
                  <a:cubicBezTo>
                    <a:pt x="3949" y="51614"/>
                    <a:pt x="4376" y="51408"/>
                    <a:pt x="4691" y="51161"/>
                  </a:cubicBezTo>
                  <a:cubicBezTo>
                    <a:pt x="4946" y="50943"/>
                    <a:pt x="5309" y="50652"/>
                    <a:pt x="5637" y="50506"/>
                  </a:cubicBezTo>
                  <a:cubicBezTo>
                    <a:pt x="7600" y="50652"/>
                    <a:pt x="9600" y="51124"/>
                    <a:pt x="11491" y="51488"/>
                  </a:cubicBezTo>
                  <a:cubicBezTo>
                    <a:pt x="13579" y="51894"/>
                    <a:pt x="15735" y="52150"/>
                    <a:pt x="17870" y="52150"/>
                  </a:cubicBezTo>
                  <a:cubicBezTo>
                    <a:pt x="20903" y="52150"/>
                    <a:pt x="23892" y="51632"/>
                    <a:pt x="26581" y="50288"/>
                  </a:cubicBezTo>
                  <a:cubicBezTo>
                    <a:pt x="32580" y="47343"/>
                    <a:pt x="36180" y="40652"/>
                    <a:pt x="36580" y="34035"/>
                  </a:cubicBezTo>
                  <a:cubicBezTo>
                    <a:pt x="37016" y="27344"/>
                    <a:pt x="34580" y="20763"/>
                    <a:pt x="31017" y="15163"/>
                  </a:cubicBezTo>
                  <a:cubicBezTo>
                    <a:pt x="27417" y="9563"/>
                    <a:pt x="22690" y="4727"/>
                    <a:pt x="179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 rot="278522">
              <a:off x="5942937" y="4336627"/>
              <a:ext cx="112018" cy="170565"/>
            </a:xfrm>
            <a:custGeom>
              <a:avLst/>
              <a:gdLst/>
              <a:ahLst/>
              <a:cxnLst/>
              <a:rect l="l" t="t" r="r" b="b"/>
              <a:pathLst>
                <a:path w="4655" h="7088" extrusionOk="0">
                  <a:moveTo>
                    <a:pt x="3968" y="1"/>
                  </a:moveTo>
                  <a:cubicBezTo>
                    <a:pt x="3905" y="1"/>
                    <a:pt x="3842" y="11"/>
                    <a:pt x="3782" y="33"/>
                  </a:cubicBezTo>
                  <a:cubicBezTo>
                    <a:pt x="1928" y="1160"/>
                    <a:pt x="619" y="2942"/>
                    <a:pt x="0" y="4978"/>
                  </a:cubicBezTo>
                  <a:cubicBezTo>
                    <a:pt x="110" y="5742"/>
                    <a:pt x="400" y="6469"/>
                    <a:pt x="764" y="7087"/>
                  </a:cubicBezTo>
                  <a:cubicBezTo>
                    <a:pt x="837" y="4687"/>
                    <a:pt x="2146" y="2288"/>
                    <a:pt x="4255" y="1051"/>
                  </a:cubicBezTo>
                  <a:cubicBezTo>
                    <a:pt x="4473" y="906"/>
                    <a:pt x="4655" y="651"/>
                    <a:pt x="4509" y="324"/>
                  </a:cubicBezTo>
                  <a:cubicBezTo>
                    <a:pt x="4452" y="151"/>
                    <a:pt x="4210" y="1"/>
                    <a:pt x="3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 rot="278522">
              <a:off x="6033942" y="4434291"/>
              <a:ext cx="73732" cy="132352"/>
            </a:xfrm>
            <a:custGeom>
              <a:avLst/>
              <a:gdLst/>
              <a:ahLst/>
              <a:cxnLst/>
              <a:rect l="l" t="t" r="r" b="b"/>
              <a:pathLst>
                <a:path w="3064" h="5500" extrusionOk="0">
                  <a:moveTo>
                    <a:pt x="2294" y="0"/>
                  </a:moveTo>
                  <a:cubicBezTo>
                    <a:pt x="2148" y="0"/>
                    <a:pt x="2002" y="67"/>
                    <a:pt x="1891" y="227"/>
                  </a:cubicBezTo>
                  <a:cubicBezTo>
                    <a:pt x="1128" y="1427"/>
                    <a:pt x="364" y="2663"/>
                    <a:pt x="73" y="4045"/>
                  </a:cubicBezTo>
                  <a:cubicBezTo>
                    <a:pt x="37" y="4554"/>
                    <a:pt x="1" y="5027"/>
                    <a:pt x="37" y="5499"/>
                  </a:cubicBezTo>
                  <a:cubicBezTo>
                    <a:pt x="219" y="5499"/>
                    <a:pt x="437" y="5463"/>
                    <a:pt x="619" y="5427"/>
                  </a:cubicBezTo>
                  <a:cubicBezTo>
                    <a:pt x="800" y="5390"/>
                    <a:pt x="946" y="5318"/>
                    <a:pt x="1091" y="5281"/>
                  </a:cubicBezTo>
                  <a:cubicBezTo>
                    <a:pt x="1091" y="4918"/>
                    <a:pt x="1091" y="4518"/>
                    <a:pt x="1164" y="4154"/>
                  </a:cubicBezTo>
                  <a:cubicBezTo>
                    <a:pt x="1455" y="2954"/>
                    <a:pt x="2109" y="1936"/>
                    <a:pt x="2800" y="881"/>
                  </a:cubicBezTo>
                  <a:cubicBezTo>
                    <a:pt x="3064" y="460"/>
                    <a:pt x="2678" y="0"/>
                    <a:pt x="2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5"/>
            <p:cNvSpPr/>
            <p:nvPr/>
          </p:nvSpPr>
          <p:spPr>
            <a:xfrm rot="278522">
              <a:off x="7055583" y="3928122"/>
              <a:ext cx="150520" cy="267374"/>
            </a:xfrm>
            <a:custGeom>
              <a:avLst/>
              <a:gdLst/>
              <a:ahLst/>
              <a:cxnLst/>
              <a:rect l="l" t="t" r="r" b="b"/>
              <a:pathLst>
                <a:path w="6255" h="11111" extrusionOk="0">
                  <a:moveTo>
                    <a:pt x="3126" y="1"/>
                  </a:moveTo>
                  <a:cubicBezTo>
                    <a:pt x="2575" y="1"/>
                    <a:pt x="2089" y="382"/>
                    <a:pt x="1636" y="730"/>
                  </a:cubicBezTo>
                  <a:cubicBezTo>
                    <a:pt x="1018" y="1239"/>
                    <a:pt x="364" y="1785"/>
                    <a:pt x="0" y="2512"/>
                  </a:cubicBezTo>
                  <a:lnTo>
                    <a:pt x="873" y="9820"/>
                  </a:lnTo>
                  <a:cubicBezTo>
                    <a:pt x="1345" y="10075"/>
                    <a:pt x="1745" y="10330"/>
                    <a:pt x="2182" y="10548"/>
                  </a:cubicBezTo>
                  <a:cubicBezTo>
                    <a:pt x="2737" y="10813"/>
                    <a:pt x="3404" y="11111"/>
                    <a:pt x="4003" y="11111"/>
                  </a:cubicBezTo>
                  <a:cubicBezTo>
                    <a:pt x="4306" y="11111"/>
                    <a:pt x="4592" y="11034"/>
                    <a:pt x="4836" y="10839"/>
                  </a:cubicBezTo>
                  <a:cubicBezTo>
                    <a:pt x="5382" y="10402"/>
                    <a:pt x="5454" y="9639"/>
                    <a:pt x="5236" y="9021"/>
                  </a:cubicBezTo>
                  <a:cubicBezTo>
                    <a:pt x="5018" y="8402"/>
                    <a:pt x="4545" y="7930"/>
                    <a:pt x="4109" y="7421"/>
                  </a:cubicBezTo>
                  <a:cubicBezTo>
                    <a:pt x="4654" y="7202"/>
                    <a:pt x="5200" y="6912"/>
                    <a:pt x="5600" y="6439"/>
                  </a:cubicBezTo>
                  <a:cubicBezTo>
                    <a:pt x="6000" y="6003"/>
                    <a:pt x="6254" y="5312"/>
                    <a:pt x="5963" y="4766"/>
                  </a:cubicBezTo>
                  <a:cubicBezTo>
                    <a:pt x="5891" y="4512"/>
                    <a:pt x="5636" y="4330"/>
                    <a:pt x="5418" y="4148"/>
                  </a:cubicBezTo>
                  <a:cubicBezTo>
                    <a:pt x="4909" y="3675"/>
                    <a:pt x="4327" y="3385"/>
                    <a:pt x="3745" y="3094"/>
                  </a:cubicBezTo>
                  <a:cubicBezTo>
                    <a:pt x="4254" y="2657"/>
                    <a:pt x="4545" y="2003"/>
                    <a:pt x="4473" y="1312"/>
                  </a:cubicBezTo>
                  <a:cubicBezTo>
                    <a:pt x="4363" y="657"/>
                    <a:pt x="3891" y="39"/>
                    <a:pt x="3200" y="3"/>
                  </a:cubicBezTo>
                  <a:cubicBezTo>
                    <a:pt x="3175" y="1"/>
                    <a:pt x="3150" y="1"/>
                    <a:pt x="3126" y="1"/>
                  </a:cubicBezTo>
                  <a:close/>
                </a:path>
              </a:pathLst>
            </a:custGeom>
            <a:solidFill>
              <a:srgbClr val="ED4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5"/>
            <p:cNvSpPr/>
            <p:nvPr/>
          </p:nvSpPr>
          <p:spPr>
            <a:xfrm rot="278522">
              <a:off x="6997474" y="1565792"/>
              <a:ext cx="873256" cy="699924"/>
            </a:xfrm>
            <a:custGeom>
              <a:avLst/>
              <a:gdLst/>
              <a:ahLst/>
              <a:cxnLst/>
              <a:rect l="l" t="t" r="r" b="b"/>
              <a:pathLst>
                <a:path w="36289" h="29086" extrusionOk="0">
                  <a:moveTo>
                    <a:pt x="27678" y="1"/>
                  </a:moveTo>
                  <a:cubicBezTo>
                    <a:pt x="27367" y="1"/>
                    <a:pt x="27059" y="138"/>
                    <a:pt x="26944" y="392"/>
                  </a:cubicBezTo>
                  <a:cubicBezTo>
                    <a:pt x="26762" y="792"/>
                    <a:pt x="27053" y="1338"/>
                    <a:pt x="26835" y="1701"/>
                  </a:cubicBezTo>
                  <a:cubicBezTo>
                    <a:pt x="26326" y="1119"/>
                    <a:pt x="25562" y="720"/>
                    <a:pt x="24762" y="574"/>
                  </a:cubicBezTo>
                  <a:cubicBezTo>
                    <a:pt x="24707" y="574"/>
                    <a:pt x="24644" y="565"/>
                    <a:pt x="24580" y="565"/>
                  </a:cubicBezTo>
                  <a:cubicBezTo>
                    <a:pt x="24517" y="565"/>
                    <a:pt x="24453" y="574"/>
                    <a:pt x="24398" y="610"/>
                  </a:cubicBezTo>
                  <a:cubicBezTo>
                    <a:pt x="24326" y="720"/>
                    <a:pt x="24289" y="865"/>
                    <a:pt x="24289" y="938"/>
                  </a:cubicBezTo>
                  <a:cubicBezTo>
                    <a:pt x="24217" y="1338"/>
                    <a:pt x="24217" y="1810"/>
                    <a:pt x="24326" y="2247"/>
                  </a:cubicBezTo>
                  <a:cubicBezTo>
                    <a:pt x="23853" y="1956"/>
                    <a:pt x="23380" y="1701"/>
                    <a:pt x="22835" y="1665"/>
                  </a:cubicBezTo>
                  <a:cubicBezTo>
                    <a:pt x="22801" y="1661"/>
                    <a:pt x="22768" y="1659"/>
                    <a:pt x="22736" y="1659"/>
                  </a:cubicBezTo>
                  <a:cubicBezTo>
                    <a:pt x="22175" y="1659"/>
                    <a:pt x="21833" y="2240"/>
                    <a:pt x="22108" y="2756"/>
                  </a:cubicBezTo>
                  <a:cubicBezTo>
                    <a:pt x="22144" y="2901"/>
                    <a:pt x="22289" y="3083"/>
                    <a:pt x="22362" y="3228"/>
                  </a:cubicBezTo>
                  <a:cubicBezTo>
                    <a:pt x="21999" y="2938"/>
                    <a:pt x="21562" y="2792"/>
                    <a:pt x="21090" y="2756"/>
                  </a:cubicBezTo>
                  <a:cubicBezTo>
                    <a:pt x="20871" y="2756"/>
                    <a:pt x="20653" y="2756"/>
                    <a:pt x="20508" y="2938"/>
                  </a:cubicBezTo>
                  <a:cubicBezTo>
                    <a:pt x="20362" y="3119"/>
                    <a:pt x="20399" y="3410"/>
                    <a:pt x="20508" y="3592"/>
                  </a:cubicBezTo>
                  <a:cubicBezTo>
                    <a:pt x="20835" y="4174"/>
                    <a:pt x="21417" y="4537"/>
                    <a:pt x="21999" y="4901"/>
                  </a:cubicBezTo>
                  <a:cubicBezTo>
                    <a:pt x="22726" y="5410"/>
                    <a:pt x="23417" y="5883"/>
                    <a:pt x="24035" y="6501"/>
                  </a:cubicBezTo>
                  <a:cubicBezTo>
                    <a:pt x="25307" y="8064"/>
                    <a:pt x="26362" y="9919"/>
                    <a:pt x="26762" y="11919"/>
                  </a:cubicBezTo>
                  <a:cubicBezTo>
                    <a:pt x="27198" y="13955"/>
                    <a:pt x="26907" y="16173"/>
                    <a:pt x="25744" y="17846"/>
                  </a:cubicBezTo>
                  <a:cubicBezTo>
                    <a:pt x="23897" y="20473"/>
                    <a:pt x="20351" y="21229"/>
                    <a:pt x="17138" y="21229"/>
                  </a:cubicBezTo>
                  <a:cubicBezTo>
                    <a:pt x="17061" y="21229"/>
                    <a:pt x="16984" y="21228"/>
                    <a:pt x="16908" y="21227"/>
                  </a:cubicBezTo>
                  <a:cubicBezTo>
                    <a:pt x="12581" y="21191"/>
                    <a:pt x="8327" y="20100"/>
                    <a:pt x="4182" y="18864"/>
                  </a:cubicBezTo>
                  <a:lnTo>
                    <a:pt x="0" y="22573"/>
                  </a:lnTo>
                  <a:cubicBezTo>
                    <a:pt x="4722" y="26820"/>
                    <a:pt x="11086" y="29086"/>
                    <a:pt x="17434" y="29086"/>
                  </a:cubicBezTo>
                  <a:cubicBezTo>
                    <a:pt x="20813" y="29086"/>
                    <a:pt x="24187" y="28444"/>
                    <a:pt x="27307" y="27118"/>
                  </a:cubicBezTo>
                  <a:cubicBezTo>
                    <a:pt x="30543" y="25809"/>
                    <a:pt x="33598" y="23627"/>
                    <a:pt x="34943" y="20391"/>
                  </a:cubicBezTo>
                  <a:cubicBezTo>
                    <a:pt x="36288" y="17264"/>
                    <a:pt x="35743" y="13591"/>
                    <a:pt x="34289" y="10537"/>
                  </a:cubicBezTo>
                  <a:cubicBezTo>
                    <a:pt x="33016" y="7883"/>
                    <a:pt x="31125" y="5628"/>
                    <a:pt x="29234" y="3410"/>
                  </a:cubicBezTo>
                  <a:cubicBezTo>
                    <a:pt x="29271" y="2683"/>
                    <a:pt x="29198" y="1956"/>
                    <a:pt x="28944" y="1265"/>
                  </a:cubicBezTo>
                  <a:cubicBezTo>
                    <a:pt x="28834" y="792"/>
                    <a:pt x="28580" y="356"/>
                    <a:pt x="28180" y="138"/>
                  </a:cubicBezTo>
                  <a:cubicBezTo>
                    <a:pt x="28035" y="45"/>
                    <a:pt x="27856" y="1"/>
                    <a:pt x="27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5"/>
            <p:cNvSpPr/>
            <p:nvPr/>
          </p:nvSpPr>
          <p:spPr>
            <a:xfrm rot="278522">
              <a:off x="6238064" y="3267540"/>
              <a:ext cx="890775" cy="1254958"/>
            </a:xfrm>
            <a:custGeom>
              <a:avLst/>
              <a:gdLst/>
              <a:ahLst/>
              <a:cxnLst/>
              <a:rect l="l" t="t" r="r" b="b"/>
              <a:pathLst>
                <a:path w="37017" h="52151" extrusionOk="0">
                  <a:moveTo>
                    <a:pt x="17999" y="0"/>
                  </a:moveTo>
                  <a:lnTo>
                    <a:pt x="16181" y="10363"/>
                  </a:lnTo>
                  <a:cubicBezTo>
                    <a:pt x="22217" y="15054"/>
                    <a:pt x="26508" y="21963"/>
                    <a:pt x="27999" y="29489"/>
                  </a:cubicBezTo>
                  <a:cubicBezTo>
                    <a:pt x="28581" y="32326"/>
                    <a:pt x="28690" y="35598"/>
                    <a:pt x="26944" y="37962"/>
                  </a:cubicBezTo>
                  <a:cubicBezTo>
                    <a:pt x="25344" y="40143"/>
                    <a:pt x="22508" y="41052"/>
                    <a:pt x="19817" y="41379"/>
                  </a:cubicBezTo>
                  <a:cubicBezTo>
                    <a:pt x="18812" y="41503"/>
                    <a:pt x="17809" y="41552"/>
                    <a:pt x="16807" y="41552"/>
                  </a:cubicBezTo>
                  <a:cubicBezTo>
                    <a:pt x="13968" y="41552"/>
                    <a:pt x="11140" y="41158"/>
                    <a:pt x="8291" y="40943"/>
                  </a:cubicBezTo>
                  <a:cubicBezTo>
                    <a:pt x="7055" y="40834"/>
                    <a:pt x="5818" y="40761"/>
                    <a:pt x="4582" y="40761"/>
                  </a:cubicBezTo>
                  <a:cubicBezTo>
                    <a:pt x="3703" y="40458"/>
                    <a:pt x="2774" y="40307"/>
                    <a:pt x="1858" y="40307"/>
                  </a:cubicBezTo>
                  <a:cubicBezTo>
                    <a:pt x="1674" y="40307"/>
                    <a:pt x="1491" y="40313"/>
                    <a:pt x="1310" y="40325"/>
                  </a:cubicBezTo>
                  <a:cubicBezTo>
                    <a:pt x="1019" y="40398"/>
                    <a:pt x="692" y="40434"/>
                    <a:pt x="473" y="40616"/>
                  </a:cubicBezTo>
                  <a:cubicBezTo>
                    <a:pt x="1" y="40980"/>
                    <a:pt x="37" y="41670"/>
                    <a:pt x="364" y="42107"/>
                  </a:cubicBezTo>
                  <a:cubicBezTo>
                    <a:pt x="692" y="42579"/>
                    <a:pt x="1201" y="42834"/>
                    <a:pt x="1673" y="43052"/>
                  </a:cubicBezTo>
                  <a:cubicBezTo>
                    <a:pt x="946" y="43379"/>
                    <a:pt x="146" y="43888"/>
                    <a:pt x="255" y="44652"/>
                  </a:cubicBezTo>
                  <a:cubicBezTo>
                    <a:pt x="328" y="44834"/>
                    <a:pt x="401" y="45016"/>
                    <a:pt x="546" y="45197"/>
                  </a:cubicBezTo>
                  <a:cubicBezTo>
                    <a:pt x="1032" y="45845"/>
                    <a:pt x="1835" y="46233"/>
                    <a:pt x="2647" y="46233"/>
                  </a:cubicBezTo>
                  <a:cubicBezTo>
                    <a:pt x="2747" y="46233"/>
                    <a:pt x="2847" y="46227"/>
                    <a:pt x="2946" y="46216"/>
                  </a:cubicBezTo>
                  <a:lnTo>
                    <a:pt x="2946" y="46216"/>
                  </a:lnTo>
                  <a:cubicBezTo>
                    <a:pt x="2582" y="46470"/>
                    <a:pt x="2219" y="46761"/>
                    <a:pt x="2037" y="47125"/>
                  </a:cubicBezTo>
                  <a:cubicBezTo>
                    <a:pt x="1855" y="47488"/>
                    <a:pt x="1782" y="47961"/>
                    <a:pt x="2001" y="48324"/>
                  </a:cubicBezTo>
                  <a:cubicBezTo>
                    <a:pt x="2328" y="48870"/>
                    <a:pt x="3055" y="48943"/>
                    <a:pt x="3637" y="48943"/>
                  </a:cubicBezTo>
                  <a:cubicBezTo>
                    <a:pt x="3491" y="49343"/>
                    <a:pt x="3237" y="49670"/>
                    <a:pt x="3019" y="50033"/>
                  </a:cubicBezTo>
                  <a:cubicBezTo>
                    <a:pt x="2764" y="50397"/>
                    <a:pt x="2691" y="50870"/>
                    <a:pt x="2946" y="51342"/>
                  </a:cubicBezTo>
                  <a:cubicBezTo>
                    <a:pt x="3112" y="51536"/>
                    <a:pt x="3331" y="51614"/>
                    <a:pt x="3566" y="51614"/>
                  </a:cubicBezTo>
                  <a:cubicBezTo>
                    <a:pt x="3949" y="51614"/>
                    <a:pt x="4376" y="51408"/>
                    <a:pt x="4691" y="51161"/>
                  </a:cubicBezTo>
                  <a:cubicBezTo>
                    <a:pt x="4946" y="50943"/>
                    <a:pt x="5309" y="50652"/>
                    <a:pt x="5637" y="50506"/>
                  </a:cubicBezTo>
                  <a:cubicBezTo>
                    <a:pt x="7600" y="50652"/>
                    <a:pt x="9600" y="51124"/>
                    <a:pt x="11491" y="51488"/>
                  </a:cubicBezTo>
                  <a:cubicBezTo>
                    <a:pt x="13579" y="51894"/>
                    <a:pt x="15735" y="52150"/>
                    <a:pt x="17870" y="52150"/>
                  </a:cubicBezTo>
                  <a:cubicBezTo>
                    <a:pt x="20903" y="52150"/>
                    <a:pt x="23892" y="51632"/>
                    <a:pt x="26581" y="50288"/>
                  </a:cubicBezTo>
                  <a:cubicBezTo>
                    <a:pt x="32580" y="47343"/>
                    <a:pt x="36180" y="40652"/>
                    <a:pt x="36580" y="34035"/>
                  </a:cubicBezTo>
                  <a:cubicBezTo>
                    <a:pt x="37016" y="27344"/>
                    <a:pt x="34580" y="20763"/>
                    <a:pt x="31017" y="15163"/>
                  </a:cubicBezTo>
                  <a:cubicBezTo>
                    <a:pt x="27417" y="9563"/>
                    <a:pt x="22690" y="4727"/>
                    <a:pt x="179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5"/>
            <p:cNvSpPr/>
            <p:nvPr/>
          </p:nvSpPr>
          <p:spPr>
            <a:xfrm rot="278522">
              <a:off x="6475479" y="1630649"/>
              <a:ext cx="1097267" cy="2105282"/>
            </a:xfrm>
            <a:custGeom>
              <a:avLst/>
              <a:gdLst/>
              <a:ahLst/>
              <a:cxnLst/>
              <a:rect l="l" t="t" r="r" b="b"/>
              <a:pathLst>
                <a:path w="45598" h="87487" extrusionOk="0">
                  <a:moveTo>
                    <a:pt x="23782" y="0"/>
                  </a:moveTo>
                  <a:cubicBezTo>
                    <a:pt x="20045" y="0"/>
                    <a:pt x="16278" y="1083"/>
                    <a:pt x="13127" y="3114"/>
                  </a:cubicBezTo>
                  <a:cubicBezTo>
                    <a:pt x="7746" y="6604"/>
                    <a:pt x="4255" y="12713"/>
                    <a:pt x="3419" y="19076"/>
                  </a:cubicBezTo>
                  <a:cubicBezTo>
                    <a:pt x="1783" y="31803"/>
                    <a:pt x="10255" y="44893"/>
                    <a:pt x="6146" y="57074"/>
                  </a:cubicBezTo>
                  <a:cubicBezTo>
                    <a:pt x="4691" y="61437"/>
                    <a:pt x="1710" y="65292"/>
                    <a:pt x="1019" y="69837"/>
                  </a:cubicBezTo>
                  <a:cubicBezTo>
                    <a:pt x="1" y="76345"/>
                    <a:pt x="4291" y="82963"/>
                    <a:pt x="10291" y="85763"/>
                  </a:cubicBezTo>
                  <a:cubicBezTo>
                    <a:pt x="12895" y="86946"/>
                    <a:pt x="15718" y="87486"/>
                    <a:pt x="18567" y="87486"/>
                  </a:cubicBezTo>
                  <a:cubicBezTo>
                    <a:pt x="22282" y="87486"/>
                    <a:pt x="26042" y="86568"/>
                    <a:pt x="29417" y="84963"/>
                  </a:cubicBezTo>
                  <a:cubicBezTo>
                    <a:pt x="34689" y="82490"/>
                    <a:pt x="39271" y="78236"/>
                    <a:pt x="41816" y="72964"/>
                  </a:cubicBezTo>
                  <a:cubicBezTo>
                    <a:pt x="45598" y="65110"/>
                    <a:pt x="44652" y="55838"/>
                    <a:pt x="43561" y="47147"/>
                  </a:cubicBezTo>
                  <a:cubicBezTo>
                    <a:pt x="42471" y="38057"/>
                    <a:pt x="39998" y="28167"/>
                    <a:pt x="40653" y="19004"/>
                  </a:cubicBezTo>
                  <a:cubicBezTo>
                    <a:pt x="41162" y="11840"/>
                    <a:pt x="38435" y="5077"/>
                    <a:pt x="31562" y="1732"/>
                  </a:cubicBezTo>
                  <a:cubicBezTo>
                    <a:pt x="29144" y="561"/>
                    <a:pt x="26470" y="0"/>
                    <a:pt x="23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5"/>
            <p:cNvSpPr/>
            <p:nvPr/>
          </p:nvSpPr>
          <p:spPr>
            <a:xfrm rot="278522">
              <a:off x="5781676" y="3090018"/>
              <a:ext cx="354029" cy="352705"/>
            </a:xfrm>
            <a:custGeom>
              <a:avLst/>
              <a:gdLst/>
              <a:ahLst/>
              <a:cxnLst/>
              <a:rect l="l" t="t" r="r" b="b"/>
              <a:pathLst>
                <a:path w="14712" h="14657" extrusionOk="0">
                  <a:moveTo>
                    <a:pt x="6096" y="0"/>
                  </a:moveTo>
                  <a:cubicBezTo>
                    <a:pt x="4936" y="0"/>
                    <a:pt x="3807" y="292"/>
                    <a:pt x="2837" y="964"/>
                  </a:cubicBezTo>
                  <a:cubicBezTo>
                    <a:pt x="1237" y="2055"/>
                    <a:pt x="364" y="3945"/>
                    <a:pt x="146" y="5872"/>
                  </a:cubicBezTo>
                  <a:cubicBezTo>
                    <a:pt x="0" y="7145"/>
                    <a:pt x="109" y="8490"/>
                    <a:pt x="546" y="9727"/>
                  </a:cubicBezTo>
                  <a:cubicBezTo>
                    <a:pt x="1564" y="12454"/>
                    <a:pt x="4255" y="14381"/>
                    <a:pt x="7091" y="14636"/>
                  </a:cubicBezTo>
                  <a:lnTo>
                    <a:pt x="7200" y="14636"/>
                  </a:lnTo>
                  <a:cubicBezTo>
                    <a:pt x="7377" y="14650"/>
                    <a:pt x="7554" y="14656"/>
                    <a:pt x="7728" y="14656"/>
                  </a:cubicBezTo>
                  <a:cubicBezTo>
                    <a:pt x="11628" y="14656"/>
                    <a:pt x="14711" y="11223"/>
                    <a:pt x="14363" y="7291"/>
                  </a:cubicBezTo>
                  <a:lnTo>
                    <a:pt x="14363" y="7036"/>
                  </a:lnTo>
                  <a:cubicBezTo>
                    <a:pt x="14218" y="5618"/>
                    <a:pt x="13709" y="4163"/>
                    <a:pt x="12690" y="3036"/>
                  </a:cubicBezTo>
                  <a:cubicBezTo>
                    <a:pt x="12145" y="2455"/>
                    <a:pt x="11563" y="1982"/>
                    <a:pt x="10909" y="1545"/>
                  </a:cubicBezTo>
                  <a:cubicBezTo>
                    <a:pt x="9494" y="602"/>
                    <a:pt x="7763" y="0"/>
                    <a:pt x="6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5"/>
            <p:cNvSpPr/>
            <p:nvPr/>
          </p:nvSpPr>
          <p:spPr>
            <a:xfrm rot="278522">
              <a:off x="5862403" y="3187362"/>
              <a:ext cx="204760" cy="196290"/>
            </a:xfrm>
            <a:custGeom>
              <a:avLst/>
              <a:gdLst/>
              <a:ahLst/>
              <a:cxnLst/>
              <a:rect l="l" t="t" r="r" b="b"/>
              <a:pathLst>
                <a:path w="8509" h="8157" extrusionOk="0">
                  <a:moveTo>
                    <a:pt x="2443" y="0"/>
                  </a:moveTo>
                  <a:cubicBezTo>
                    <a:pt x="1762" y="0"/>
                    <a:pt x="1079" y="117"/>
                    <a:pt x="437" y="360"/>
                  </a:cubicBezTo>
                  <a:cubicBezTo>
                    <a:pt x="182" y="432"/>
                    <a:pt x="0" y="723"/>
                    <a:pt x="73" y="1051"/>
                  </a:cubicBezTo>
                  <a:cubicBezTo>
                    <a:pt x="162" y="1259"/>
                    <a:pt x="398" y="1443"/>
                    <a:pt x="620" y="1443"/>
                  </a:cubicBezTo>
                  <a:cubicBezTo>
                    <a:pt x="669" y="1443"/>
                    <a:pt x="718" y="1434"/>
                    <a:pt x="764" y="1414"/>
                  </a:cubicBezTo>
                  <a:cubicBezTo>
                    <a:pt x="1329" y="1183"/>
                    <a:pt x="1926" y="1070"/>
                    <a:pt x="2518" y="1070"/>
                  </a:cubicBezTo>
                  <a:cubicBezTo>
                    <a:pt x="3602" y="1070"/>
                    <a:pt x="4668" y="1449"/>
                    <a:pt x="5491" y="2178"/>
                  </a:cubicBezTo>
                  <a:cubicBezTo>
                    <a:pt x="6364" y="2905"/>
                    <a:pt x="6909" y="3923"/>
                    <a:pt x="7127" y="5050"/>
                  </a:cubicBezTo>
                  <a:cubicBezTo>
                    <a:pt x="6577" y="4645"/>
                    <a:pt x="5957" y="4378"/>
                    <a:pt x="5269" y="4378"/>
                  </a:cubicBezTo>
                  <a:cubicBezTo>
                    <a:pt x="5093" y="4378"/>
                    <a:pt x="4912" y="4395"/>
                    <a:pt x="4727" y="4432"/>
                  </a:cubicBezTo>
                  <a:cubicBezTo>
                    <a:pt x="3273" y="4723"/>
                    <a:pt x="2255" y="6359"/>
                    <a:pt x="2691" y="7777"/>
                  </a:cubicBezTo>
                  <a:cubicBezTo>
                    <a:pt x="2764" y="8040"/>
                    <a:pt x="2972" y="8157"/>
                    <a:pt x="3183" y="8157"/>
                  </a:cubicBezTo>
                  <a:cubicBezTo>
                    <a:pt x="3498" y="8157"/>
                    <a:pt x="3818" y="7900"/>
                    <a:pt x="3709" y="7486"/>
                  </a:cubicBezTo>
                  <a:cubicBezTo>
                    <a:pt x="3455" y="6614"/>
                    <a:pt x="4145" y="5668"/>
                    <a:pt x="4982" y="5487"/>
                  </a:cubicBezTo>
                  <a:cubicBezTo>
                    <a:pt x="5084" y="5468"/>
                    <a:pt x="5186" y="5459"/>
                    <a:pt x="5287" y="5459"/>
                  </a:cubicBezTo>
                  <a:cubicBezTo>
                    <a:pt x="6154" y="5459"/>
                    <a:pt x="6943" y="6127"/>
                    <a:pt x="7236" y="6941"/>
                  </a:cubicBezTo>
                  <a:cubicBezTo>
                    <a:pt x="7334" y="7201"/>
                    <a:pt x="7541" y="7323"/>
                    <a:pt x="7743" y="7323"/>
                  </a:cubicBezTo>
                  <a:cubicBezTo>
                    <a:pt x="7992" y="7323"/>
                    <a:pt x="8234" y="7137"/>
                    <a:pt x="8254" y="6796"/>
                  </a:cubicBezTo>
                  <a:cubicBezTo>
                    <a:pt x="8509" y="4796"/>
                    <a:pt x="7782" y="2614"/>
                    <a:pt x="6182" y="1341"/>
                  </a:cubicBezTo>
                  <a:cubicBezTo>
                    <a:pt x="5164" y="469"/>
                    <a:pt x="3806" y="0"/>
                    <a:pt x="2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5"/>
            <p:cNvSpPr/>
            <p:nvPr/>
          </p:nvSpPr>
          <p:spPr>
            <a:xfrm rot="278522">
              <a:off x="5982938" y="2877294"/>
              <a:ext cx="1100781" cy="910748"/>
            </a:xfrm>
            <a:custGeom>
              <a:avLst/>
              <a:gdLst/>
              <a:ahLst/>
              <a:cxnLst/>
              <a:rect l="l" t="t" r="r" b="b"/>
              <a:pathLst>
                <a:path w="45744" h="37847" extrusionOk="0">
                  <a:moveTo>
                    <a:pt x="21394" y="1"/>
                  </a:moveTo>
                  <a:cubicBezTo>
                    <a:pt x="16781" y="1"/>
                    <a:pt x="12369" y="1001"/>
                    <a:pt x="9200" y="3127"/>
                  </a:cubicBezTo>
                  <a:cubicBezTo>
                    <a:pt x="5091" y="5781"/>
                    <a:pt x="2183" y="10181"/>
                    <a:pt x="1383" y="15017"/>
                  </a:cubicBezTo>
                  <a:cubicBezTo>
                    <a:pt x="1" y="23017"/>
                    <a:pt x="4728" y="31416"/>
                    <a:pt x="11927" y="35234"/>
                  </a:cubicBezTo>
                  <a:cubicBezTo>
                    <a:pt x="15269" y="37015"/>
                    <a:pt x="19022" y="37847"/>
                    <a:pt x="22803" y="37847"/>
                  </a:cubicBezTo>
                  <a:cubicBezTo>
                    <a:pt x="27127" y="37847"/>
                    <a:pt x="31486" y="36759"/>
                    <a:pt x="35308" y="34761"/>
                  </a:cubicBezTo>
                  <a:cubicBezTo>
                    <a:pt x="39998" y="32289"/>
                    <a:pt x="44180" y="28144"/>
                    <a:pt x="45234" y="22980"/>
                  </a:cubicBezTo>
                  <a:cubicBezTo>
                    <a:pt x="45743" y="20181"/>
                    <a:pt x="45380" y="17344"/>
                    <a:pt x="44652" y="14654"/>
                  </a:cubicBezTo>
                  <a:cubicBezTo>
                    <a:pt x="43925" y="11963"/>
                    <a:pt x="42762" y="9381"/>
                    <a:pt x="40944" y="7309"/>
                  </a:cubicBezTo>
                  <a:cubicBezTo>
                    <a:pt x="36833" y="2614"/>
                    <a:pt x="28850" y="1"/>
                    <a:pt x="213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5"/>
            <p:cNvSpPr/>
            <p:nvPr/>
          </p:nvSpPr>
          <p:spPr>
            <a:xfrm rot="278522">
              <a:off x="6382907" y="2577186"/>
              <a:ext cx="387646" cy="388392"/>
            </a:xfrm>
            <a:custGeom>
              <a:avLst/>
              <a:gdLst/>
              <a:ahLst/>
              <a:cxnLst/>
              <a:rect l="l" t="t" r="r" b="b"/>
              <a:pathLst>
                <a:path w="16109" h="16140" extrusionOk="0">
                  <a:moveTo>
                    <a:pt x="7834" y="0"/>
                  </a:moveTo>
                  <a:cubicBezTo>
                    <a:pt x="7503" y="0"/>
                    <a:pt x="7168" y="161"/>
                    <a:pt x="6872" y="323"/>
                  </a:cubicBezTo>
                  <a:cubicBezTo>
                    <a:pt x="5854" y="868"/>
                    <a:pt x="4945" y="1668"/>
                    <a:pt x="4327" y="2613"/>
                  </a:cubicBezTo>
                  <a:cubicBezTo>
                    <a:pt x="2945" y="4686"/>
                    <a:pt x="3127" y="7413"/>
                    <a:pt x="3382" y="9922"/>
                  </a:cubicBezTo>
                  <a:cubicBezTo>
                    <a:pt x="2582" y="9777"/>
                    <a:pt x="2473" y="8613"/>
                    <a:pt x="1745" y="8286"/>
                  </a:cubicBezTo>
                  <a:cubicBezTo>
                    <a:pt x="1615" y="8232"/>
                    <a:pt x="1484" y="8208"/>
                    <a:pt x="1354" y="8208"/>
                  </a:cubicBezTo>
                  <a:cubicBezTo>
                    <a:pt x="870" y="8208"/>
                    <a:pt x="419" y="8554"/>
                    <a:pt x="218" y="9013"/>
                  </a:cubicBezTo>
                  <a:cubicBezTo>
                    <a:pt x="0" y="9595"/>
                    <a:pt x="109" y="10249"/>
                    <a:pt x="291" y="10831"/>
                  </a:cubicBezTo>
                  <a:cubicBezTo>
                    <a:pt x="655" y="12031"/>
                    <a:pt x="1309" y="13158"/>
                    <a:pt x="2182" y="13994"/>
                  </a:cubicBezTo>
                  <a:lnTo>
                    <a:pt x="10908" y="16140"/>
                  </a:lnTo>
                  <a:cubicBezTo>
                    <a:pt x="12399" y="14431"/>
                    <a:pt x="13926" y="12722"/>
                    <a:pt x="15417" y="11049"/>
                  </a:cubicBezTo>
                  <a:cubicBezTo>
                    <a:pt x="15672" y="10795"/>
                    <a:pt x="15926" y="10504"/>
                    <a:pt x="15999" y="10140"/>
                  </a:cubicBezTo>
                  <a:cubicBezTo>
                    <a:pt x="16108" y="9777"/>
                    <a:pt x="15963" y="9340"/>
                    <a:pt x="15635" y="9195"/>
                  </a:cubicBezTo>
                  <a:cubicBezTo>
                    <a:pt x="15564" y="9152"/>
                    <a:pt x="15482" y="9137"/>
                    <a:pt x="15392" y="9137"/>
                  </a:cubicBezTo>
                  <a:cubicBezTo>
                    <a:pt x="15254" y="9137"/>
                    <a:pt x="15099" y="9173"/>
                    <a:pt x="14945" y="9195"/>
                  </a:cubicBezTo>
                  <a:cubicBezTo>
                    <a:pt x="13926" y="9449"/>
                    <a:pt x="12945" y="9958"/>
                    <a:pt x="12145" y="10649"/>
                  </a:cubicBezTo>
                  <a:cubicBezTo>
                    <a:pt x="12908" y="9013"/>
                    <a:pt x="13636" y="7413"/>
                    <a:pt x="14399" y="5777"/>
                  </a:cubicBezTo>
                  <a:cubicBezTo>
                    <a:pt x="14654" y="5268"/>
                    <a:pt x="14835" y="4650"/>
                    <a:pt x="14399" y="4322"/>
                  </a:cubicBezTo>
                  <a:cubicBezTo>
                    <a:pt x="14272" y="4195"/>
                    <a:pt x="14108" y="4150"/>
                    <a:pt x="13931" y="4150"/>
                  </a:cubicBezTo>
                  <a:cubicBezTo>
                    <a:pt x="13754" y="4150"/>
                    <a:pt x="13563" y="4195"/>
                    <a:pt x="13381" y="4250"/>
                  </a:cubicBezTo>
                  <a:cubicBezTo>
                    <a:pt x="11127" y="4868"/>
                    <a:pt x="9127" y="6468"/>
                    <a:pt x="8036" y="8504"/>
                  </a:cubicBezTo>
                  <a:cubicBezTo>
                    <a:pt x="8290" y="6322"/>
                    <a:pt x="8545" y="4104"/>
                    <a:pt x="8763" y="1923"/>
                  </a:cubicBezTo>
                  <a:cubicBezTo>
                    <a:pt x="8872" y="1232"/>
                    <a:pt x="8836" y="323"/>
                    <a:pt x="8181" y="68"/>
                  </a:cubicBezTo>
                  <a:cubicBezTo>
                    <a:pt x="8067" y="21"/>
                    <a:pt x="7951" y="0"/>
                    <a:pt x="7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5"/>
            <p:cNvSpPr/>
            <p:nvPr/>
          </p:nvSpPr>
          <p:spPr>
            <a:xfrm rot="278522">
              <a:off x="5980769" y="2877130"/>
              <a:ext cx="1100781" cy="910748"/>
            </a:xfrm>
            <a:custGeom>
              <a:avLst/>
              <a:gdLst/>
              <a:ahLst/>
              <a:cxnLst/>
              <a:rect l="l" t="t" r="r" b="b"/>
              <a:pathLst>
                <a:path w="45744" h="37847" extrusionOk="0">
                  <a:moveTo>
                    <a:pt x="21394" y="1"/>
                  </a:moveTo>
                  <a:cubicBezTo>
                    <a:pt x="16781" y="1"/>
                    <a:pt x="12369" y="1001"/>
                    <a:pt x="9200" y="3127"/>
                  </a:cubicBezTo>
                  <a:cubicBezTo>
                    <a:pt x="5091" y="5781"/>
                    <a:pt x="2183" y="10181"/>
                    <a:pt x="1383" y="15017"/>
                  </a:cubicBezTo>
                  <a:cubicBezTo>
                    <a:pt x="1" y="23017"/>
                    <a:pt x="4728" y="31416"/>
                    <a:pt x="11927" y="35234"/>
                  </a:cubicBezTo>
                  <a:cubicBezTo>
                    <a:pt x="15269" y="37015"/>
                    <a:pt x="19022" y="37847"/>
                    <a:pt x="22803" y="37847"/>
                  </a:cubicBezTo>
                  <a:cubicBezTo>
                    <a:pt x="27127" y="37847"/>
                    <a:pt x="31486" y="36759"/>
                    <a:pt x="35308" y="34761"/>
                  </a:cubicBezTo>
                  <a:cubicBezTo>
                    <a:pt x="39998" y="32289"/>
                    <a:pt x="44180" y="28144"/>
                    <a:pt x="45234" y="22980"/>
                  </a:cubicBezTo>
                  <a:cubicBezTo>
                    <a:pt x="45743" y="20181"/>
                    <a:pt x="45380" y="17344"/>
                    <a:pt x="44652" y="14654"/>
                  </a:cubicBezTo>
                  <a:cubicBezTo>
                    <a:pt x="43925" y="11963"/>
                    <a:pt x="42762" y="9381"/>
                    <a:pt x="40944" y="7309"/>
                  </a:cubicBezTo>
                  <a:cubicBezTo>
                    <a:pt x="36833" y="2614"/>
                    <a:pt x="28850" y="1"/>
                    <a:pt x="21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5"/>
            <p:cNvSpPr/>
            <p:nvPr/>
          </p:nvSpPr>
          <p:spPr>
            <a:xfrm rot="278522">
              <a:off x="6052860" y="2954059"/>
              <a:ext cx="875013" cy="734383"/>
            </a:xfrm>
            <a:custGeom>
              <a:avLst/>
              <a:gdLst/>
              <a:ahLst/>
              <a:cxnLst/>
              <a:rect l="l" t="t" r="r" b="b"/>
              <a:pathLst>
                <a:path w="36362" h="30518" extrusionOk="0">
                  <a:moveTo>
                    <a:pt x="12001" y="0"/>
                  </a:moveTo>
                  <a:cubicBezTo>
                    <a:pt x="8802" y="0"/>
                    <a:pt x="5607" y="1227"/>
                    <a:pt x="3455" y="3609"/>
                  </a:cubicBezTo>
                  <a:cubicBezTo>
                    <a:pt x="728" y="6591"/>
                    <a:pt x="0" y="11318"/>
                    <a:pt x="1891" y="14881"/>
                  </a:cubicBezTo>
                  <a:cubicBezTo>
                    <a:pt x="3411" y="17663"/>
                    <a:pt x="6244" y="19563"/>
                    <a:pt x="9247" y="19563"/>
                  </a:cubicBezTo>
                  <a:cubicBezTo>
                    <a:pt x="10050" y="19563"/>
                    <a:pt x="10866" y="19427"/>
                    <a:pt x="11672" y="19135"/>
                  </a:cubicBezTo>
                  <a:lnTo>
                    <a:pt x="11672" y="19135"/>
                  </a:lnTo>
                  <a:cubicBezTo>
                    <a:pt x="10945" y="21062"/>
                    <a:pt x="10763" y="23062"/>
                    <a:pt x="11236" y="25062"/>
                  </a:cubicBezTo>
                  <a:cubicBezTo>
                    <a:pt x="11672" y="27062"/>
                    <a:pt x="12545" y="28771"/>
                    <a:pt x="14327" y="29789"/>
                  </a:cubicBezTo>
                  <a:cubicBezTo>
                    <a:pt x="14981" y="30189"/>
                    <a:pt x="16145" y="30516"/>
                    <a:pt x="16908" y="30516"/>
                  </a:cubicBezTo>
                  <a:cubicBezTo>
                    <a:pt x="16933" y="30517"/>
                    <a:pt x="16959" y="30517"/>
                    <a:pt x="16984" y="30517"/>
                  </a:cubicBezTo>
                  <a:cubicBezTo>
                    <a:pt x="18567" y="30517"/>
                    <a:pt x="20411" y="29403"/>
                    <a:pt x="21163" y="28007"/>
                  </a:cubicBezTo>
                  <a:cubicBezTo>
                    <a:pt x="21890" y="26589"/>
                    <a:pt x="22072" y="24953"/>
                    <a:pt x="21999" y="23317"/>
                  </a:cubicBezTo>
                  <a:cubicBezTo>
                    <a:pt x="21890" y="21681"/>
                    <a:pt x="21599" y="20081"/>
                    <a:pt x="21490" y="18517"/>
                  </a:cubicBezTo>
                  <a:lnTo>
                    <a:pt x="21490" y="18517"/>
                  </a:lnTo>
                  <a:cubicBezTo>
                    <a:pt x="23344" y="19009"/>
                    <a:pt x="25266" y="19376"/>
                    <a:pt x="27165" y="19376"/>
                  </a:cubicBezTo>
                  <a:cubicBezTo>
                    <a:pt x="28357" y="19376"/>
                    <a:pt x="29539" y="19231"/>
                    <a:pt x="30689" y="18881"/>
                  </a:cubicBezTo>
                  <a:cubicBezTo>
                    <a:pt x="33634" y="17899"/>
                    <a:pt x="36252" y="15281"/>
                    <a:pt x="36325" y="12190"/>
                  </a:cubicBezTo>
                  <a:cubicBezTo>
                    <a:pt x="36362" y="10809"/>
                    <a:pt x="35889" y="9463"/>
                    <a:pt x="35271" y="8263"/>
                  </a:cubicBezTo>
                  <a:cubicBezTo>
                    <a:pt x="33780" y="5500"/>
                    <a:pt x="31126" y="3318"/>
                    <a:pt x="28180" y="2227"/>
                  </a:cubicBezTo>
                  <a:cubicBezTo>
                    <a:pt x="26557" y="1609"/>
                    <a:pt x="24861" y="1319"/>
                    <a:pt x="23170" y="1319"/>
                  </a:cubicBezTo>
                  <a:cubicBezTo>
                    <a:pt x="22474" y="1319"/>
                    <a:pt x="21779" y="1368"/>
                    <a:pt x="21090" y="1464"/>
                  </a:cubicBezTo>
                  <a:cubicBezTo>
                    <a:pt x="20419" y="1550"/>
                    <a:pt x="19889" y="1663"/>
                    <a:pt x="19348" y="1663"/>
                  </a:cubicBezTo>
                  <a:cubicBezTo>
                    <a:pt x="18981" y="1663"/>
                    <a:pt x="18608" y="1611"/>
                    <a:pt x="18181" y="1464"/>
                  </a:cubicBezTo>
                  <a:cubicBezTo>
                    <a:pt x="16945" y="1064"/>
                    <a:pt x="15781" y="555"/>
                    <a:pt x="14545" y="264"/>
                  </a:cubicBezTo>
                  <a:cubicBezTo>
                    <a:pt x="13710" y="88"/>
                    <a:pt x="12855" y="0"/>
                    <a:pt x="120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5"/>
            <p:cNvSpPr/>
            <p:nvPr/>
          </p:nvSpPr>
          <p:spPr>
            <a:xfrm rot="278522">
              <a:off x="6961417" y="3194411"/>
              <a:ext cx="355761" cy="351959"/>
            </a:xfrm>
            <a:custGeom>
              <a:avLst/>
              <a:gdLst/>
              <a:ahLst/>
              <a:cxnLst/>
              <a:rect l="l" t="t" r="r" b="b"/>
              <a:pathLst>
                <a:path w="14784" h="14626" extrusionOk="0">
                  <a:moveTo>
                    <a:pt x="8738" y="1"/>
                  </a:moveTo>
                  <a:cubicBezTo>
                    <a:pt x="7093" y="1"/>
                    <a:pt x="5374" y="577"/>
                    <a:pt x="3985" y="1482"/>
                  </a:cubicBezTo>
                  <a:cubicBezTo>
                    <a:pt x="3294" y="1919"/>
                    <a:pt x="2712" y="2428"/>
                    <a:pt x="2167" y="2973"/>
                  </a:cubicBezTo>
                  <a:cubicBezTo>
                    <a:pt x="1149" y="4064"/>
                    <a:pt x="567" y="5482"/>
                    <a:pt x="421" y="6937"/>
                  </a:cubicBezTo>
                  <a:lnTo>
                    <a:pt x="385" y="7155"/>
                  </a:lnTo>
                  <a:cubicBezTo>
                    <a:pt x="0" y="11109"/>
                    <a:pt x="3084" y="14625"/>
                    <a:pt x="7011" y="14625"/>
                  </a:cubicBezTo>
                  <a:cubicBezTo>
                    <a:pt x="7164" y="14625"/>
                    <a:pt x="7319" y="14620"/>
                    <a:pt x="7475" y="14609"/>
                  </a:cubicBezTo>
                  <a:lnTo>
                    <a:pt x="7584" y="14609"/>
                  </a:lnTo>
                  <a:cubicBezTo>
                    <a:pt x="10421" y="14391"/>
                    <a:pt x="13148" y="12463"/>
                    <a:pt x="14202" y="9809"/>
                  </a:cubicBezTo>
                  <a:cubicBezTo>
                    <a:pt x="14675" y="8573"/>
                    <a:pt x="14784" y="7227"/>
                    <a:pt x="14675" y="5918"/>
                  </a:cubicBezTo>
                  <a:cubicBezTo>
                    <a:pt x="14493" y="4064"/>
                    <a:pt x="13620" y="2101"/>
                    <a:pt x="12057" y="1010"/>
                  </a:cubicBezTo>
                  <a:cubicBezTo>
                    <a:pt x="11092" y="306"/>
                    <a:pt x="9935" y="1"/>
                    <a:pt x="87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5"/>
            <p:cNvSpPr/>
            <p:nvPr/>
          </p:nvSpPr>
          <p:spPr>
            <a:xfrm rot="278522">
              <a:off x="7028733" y="3291064"/>
              <a:ext cx="205650" cy="193594"/>
            </a:xfrm>
            <a:custGeom>
              <a:avLst/>
              <a:gdLst/>
              <a:ahLst/>
              <a:cxnLst/>
              <a:rect l="l" t="t" r="r" b="b"/>
              <a:pathLst>
                <a:path w="8546" h="8045" extrusionOk="0">
                  <a:moveTo>
                    <a:pt x="6042" y="1"/>
                  </a:moveTo>
                  <a:cubicBezTo>
                    <a:pt x="4717" y="1"/>
                    <a:pt x="3392" y="460"/>
                    <a:pt x="2364" y="1297"/>
                  </a:cubicBezTo>
                  <a:cubicBezTo>
                    <a:pt x="764" y="2569"/>
                    <a:pt x="1" y="4715"/>
                    <a:pt x="182" y="6678"/>
                  </a:cubicBezTo>
                  <a:cubicBezTo>
                    <a:pt x="202" y="6999"/>
                    <a:pt x="444" y="7188"/>
                    <a:pt x="694" y="7188"/>
                  </a:cubicBezTo>
                  <a:cubicBezTo>
                    <a:pt x="896" y="7188"/>
                    <a:pt x="1103" y="7064"/>
                    <a:pt x="1200" y="6787"/>
                  </a:cubicBezTo>
                  <a:cubicBezTo>
                    <a:pt x="1498" y="5993"/>
                    <a:pt x="2308" y="5350"/>
                    <a:pt x="3191" y="5350"/>
                  </a:cubicBezTo>
                  <a:cubicBezTo>
                    <a:pt x="3278" y="5350"/>
                    <a:pt x="3366" y="5356"/>
                    <a:pt x="3455" y="5369"/>
                  </a:cubicBezTo>
                  <a:cubicBezTo>
                    <a:pt x="4291" y="5551"/>
                    <a:pt x="4946" y="6533"/>
                    <a:pt x="4655" y="7369"/>
                  </a:cubicBezTo>
                  <a:cubicBezTo>
                    <a:pt x="4522" y="7767"/>
                    <a:pt x="4861" y="8045"/>
                    <a:pt x="5195" y="8045"/>
                  </a:cubicBezTo>
                  <a:cubicBezTo>
                    <a:pt x="5411" y="8045"/>
                    <a:pt x="5624" y="7930"/>
                    <a:pt x="5709" y="7660"/>
                  </a:cubicBezTo>
                  <a:cubicBezTo>
                    <a:pt x="6182" y="6242"/>
                    <a:pt x="5164" y="4642"/>
                    <a:pt x="3709" y="4351"/>
                  </a:cubicBezTo>
                  <a:cubicBezTo>
                    <a:pt x="3519" y="4311"/>
                    <a:pt x="3330" y="4292"/>
                    <a:pt x="3144" y="4292"/>
                  </a:cubicBezTo>
                  <a:cubicBezTo>
                    <a:pt x="2479" y="4292"/>
                    <a:pt x="1850" y="4535"/>
                    <a:pt x="1310" y="4933"/>
                  </a:cubicBezTo>
                  <a:cubicBezTo>
                    <a:pt x="1564" y="3842"/>
                    <a:pt x="2109" y="2860"/>
                    <a:pt x="2982" y="2133"/>
                  </a:cubicBezTo>
                  <a:cubicBezTo>
                    <a:pt x="3813" y="1441"/>
                    <a:pt x="4893" y="1085"/>
                    <a:pt x="5961" y="1085"/>
                  </a:cubicBezTo>
                  <a:cubicBezTo>
                    <a:pt x="6576" y="1085"/>
                    <a:pt x="7188" y="1203"/>
                    <a:pt x="7745" y="1442"/>
                  </a:cubicBezTo>
                  <a:cubicBezTo>
                    <a:pt x="7804" y="1472"/>
                    <a:pt x="7865" y="1485"/>
                    <a:pt x="7924" y="1485"/>
                  </a:cubicBezTo>
                  <a:cubicBezTo>
                    <a:pt x="8158" y="1485"/>
                    <a:pt x="8378" y="1282"/>
                    <a:pt x="8436" y="1079"/>
                  </a:cubicBezTo>
                  <a:cubicBezTo>
                    <a:pt x="8545" y="751"/>
                    <a:pt x="8364" y="460"/>
                    <a:pt x="8073" y="388"/>
                  </a:cubicBezTo>
                  <a:cubicBezTo>
                    <a:pt x="7425" y="126"/>
                    <a:pt x="6734" y="1"/>
                    <a:pt x="60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5"/>
            <p:cNvSpPr/>
            <p:nvPr/>
          </p:nvSpPr>
          <p:spPr>
            <a:xfrm rot="278522">
              <a:off x="6684164" y="3466130"/>
              <a:ext cx="189022" cy="156440"/>
            </a:xfrm>
            <a:custGeom>
              <a:avLst/>
              <a:gdLst/>
              <a:ahLst/>
              <a:cxnLst/>
              <a:rect l="l" t="t" r="r" b="b"/>
              <a:pathLst>
                <a:path w="7855" h="6501" extrusionOk="0">
                  <a:moveTo>
                    <a:pt x="4159" y="0"/>
                  </a:moveTo>
                  <a:cubicBezTo>
                    <a:pt x="3880" y="0"/>
                    <a:pt x="3595" y="30"/>
                    <a:pt x="3309" y="93"/>
                  </a:cubicBezTo>
                  <a:cubicBezTo>
                    <a:pt x="1309" y="456"/>
                    <a:pt x="0" y="2165"/>
                    <a:pt x="327" y="3947"/>
                  </a:cubicBezTo>
                  <a:cubicBezTo>
                    <a:pt x="610" y="5454"/>
                    <a:pt x="2058" y="6500"/>
                    <a:pt x="3736" y="6500"/>
                  </a:cubicBezTo>
                  <a:cubicBezTo>
                    <a:pt x="4001" y="6500"/>
                    <a:pt x="4272" y="6474"/>
                    <a:pt x="4545" y="6419"/>
                  </a:cubicBezTo>
                  <a:cubicBezTo>
                    <a:pt x="6545" y="5983"/>
                    <a:pt x="7854" y="4274"/>
                    <a:pt x="7563" y="2529"/>
                  </a:cubicBezTo>
                  <a:cubicBezTo>
                    <a:pt x="7283" y="1064"/>
                    <a:pt x="5828" y="0"/>
                    <a:pt x="4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5"/>
            <p:cNvSpPr/>
            <p:nvPr/>
          </p:nvSpPr>
          <p:spPr>
            <a:xfrm rot="278522">
              <a:off x="6066827" y="3393060"/>
              <a:ext cx="189889" cy="154972"/>
            </a:xfrm>
            <a:custGeom>
              <a:avLst/>
              <a:gdLst/>
              <a:ahLst/>
              <a:cxnLst/>
              <a:rect l="l" t="t" r="r" b="b"/>
              <a:pathLst>
                <a:path w="7891" h="6440" extrusionOk="0">
                  <a:moveTo>
                    <a:pt x="3714" y="1"/>
                  </a:moveTo>
                  <a:cubicBezTo>
                    <a:pt x="2076" y="1"/>
                    <a:pt x="672" y="979"/>
                    <a:pt x="364" y="2426"/>
                  </a:cubicBezTo>
                  <a:cubicBezTo>
                    <a:pt x="1" y="4172"/>
                    <a:pt x="1273" y="5953"/>
                    <a:pt x="3273" y="6353"/>
                  </a:cubicBezTo>
                  <a:cubicBezTo>
                    <a:pt x="3566" y="6412"/>
                    <a:pt x="3856" y="6440"/>
                    <a:pt x="4139" y="6440"/>
                  </a:cubicBezTo>
                  <a:cubicBezTo>
                    <a:pt x="5793" y="6440"/>
                    <a:pt x="7217" y="5480"/>
                    <a:pt x="7527" y="3990"/>
                  </a:cubicBezTo>
                  <a:cubicBezTo>
                    <a:pt x="7891" y="2281"/>
                    <a:pt x="6618" y="499"/>
                    <a:pt x="4618" y="99"/>
                  </a:cubicBezTo>
                  <a:cubicBezTo>
                    <a:pt x="4313" y="32"/>
                    <a:pt x="4009" y="1"/>
                    <a:pt x="37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5"/>
            <p:cNvSpPr/>
            <p:nvPr/>
          </p:nvSpPr>
          <p:spPr>
            <a:xfrm rot="278522">
              <a:off x="6171016" y="2948769"/>
              <a:ext cx="225768" cy="122317"/>
            </a:xfrm>
            <a:custGeom>
              <a:avLst/>
              <a:gdLst/>
              <a:ahLst/>
              <a:cxnLst/>
              <a:rect l="l" t="t" r="r" b="b"/>
              <a:pathLst>
                <a:path w="9382" h="5083" extrusionOk="0">
                  <a:moveTo>
                    <a:pt x="5820" y="1"/>
                  </a:moveTo>
                  <a:cubicBezTo>
                    <a:pt x="4631" y="1"/>
                    <a:pt x="3464" y="312"/>
                    <a:pt x="2473" y="1019"/>
                  </a:cubicBezTo>
                  <a:cubicBezTo>
                    <a:pt x="1418" y="1819"/>
                    <a:pt x="0" y="3637"/>
                    <a:pt x="1018" y="4910"/>
                  </a:cubicBezTo>
                  <a:cubicBezTo>
                    <a:pt x="1071" y="4989"/>
                    <a:pt x="1180" y="5048"/>
                    <a:pt x="1305" y="5048"/>
                  </a:cubicBezTo>
                  <a:cubicBezTo>
                    <a:pt x="1353" y="5048"/>
                    <a:pt x="1404" y="5039"/>
                    <a:pt x="1454" y="5019"/>
                  </a:cubicBezTo>
                  <a:cubicBezTo>
                    <a:pt x="1526" y="5062"/>
                    <a:pt x="1615" y="5083"/>
                    <a:pt x="1705" y="5083"/>
                  </a:cubicBezTo>
                  <a:cubicBezTo>
                    <a:pt x="1843" y="5083"/>
                    <a:pt x="1985" y="5035"/>
                    <a:pt x="2073" y="4946"/>
                  </a:cubicBezTo>
                  <a:cubicBezTo>
                    <a:pt x="2836" y="3928"/>
                    <a:pt x="3963" y="3201"/>
                    <a:pt x="5272" y="3128"/>
                  </a:cubicBezTo>
                  <a:cubicBezTo>
                    <a:pt x="5325" y="3126"/>
                    <a:pt x="5377" y="3124"/>
                    <a:pt x="5427" y="3124"/>
                  </a:cubicBezTo>
                  <a:cubicBezTo>
                    <a:pt x="6047" y="3124"/>
                    <a:pt x="6558" y="3316"/>
                    <a:pt x="7163" y="3383"/>
                  </a:cubicBezTo>
                  <a:cubicBezTo>
                    <a:pt x="7338" y="3422"/>
                    <a:pt x="7524" y="3445"/>
                    <a:pt x="7709" y="3445"/>
                  </a:cubicBezTo>
                  <a:cubicBezTo>
                    <a:pt x="8215" y="3445"/>
                    <a:pt x="8715" y="3271"/>
                    <a:pt x="8981" y="2765"/>
                  </a:cubicBezTo>
                  <a:cubicBezTo>
                    <a:pt x="9381" y="2110"/>
                    <a:pt x="9163" y="1347"/>
                    <a:pt x="8690" y="838"/>
                  </a:cubicBezTo>
                  <a:cubicBezTo>
                    <a:pt x="8181" y="329"/>
                    <a:pt x="7527" y="183"/>
                    <a:pt x="6836" y="74"/>
                  </a:cubicBezTo>
                  <a:cubicBezTo>
                    <a:pt x="6498" y="26"/>
                    <a:pt x="6158" y="1"/>
                    <a:pt x="5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5"/>
            <p:cNvSpPr/>
            <p:nvPr/>
          </p:nvSpPr>
          <p:spPr>
            <a:xfrm rot="278522">
              <a:off x="6600104" y="2983569"/>
              <a:ext cx="224902" cy="122317"/>
            </a:xfrm>
            <a:custGeom>
              <a:avLst/>
              <a:gdLst/>
              <a:ahLst/>
              <a:cxnLst/>
              <a:rect l="l" t="t" r="r" b="b"/>
              <a:pathLst>
                <a:path w="9346" h="5083" extrusionOk="0">
                  <a:moveTo>
                    <a:pt x="3547" y="1"/>
                  </a:moveTo>
                  <a:cubicBezTo>
                    <a:pt x="3211" y="1"/>
                    <a:pt x="2876" y="26"/>
                    <a:pt x="2546" y="74"/>
                  </a:cubicBezTo>
                  <a:cubicBezTo>
                    <a:pt x="1855" y="183"/>
                    <a:pt x="1164" y="329"/>
                    <a:pt x="655" y="838"/>
                  </a:cubicBezTo>
                  <a:cubicBezTo>
                    <a:pt x="219" y="1347"/>
                    <a:pt x="1" y="2110"/>
                    <a:pt x="401" y="2765"/>
                  </a:cubicBezTo>
                  <a:cubicBezTo>
                    <a:pt x="667" y="3271"/>
                    <a:pt x="1148" y="3445"/>
                    <a:pt x="1657" y="3445"/>
                  </a:cubicBezTo>
                  <a:cubicBezTo>
                    <a:pt x="1844" y="3445"/>
                    <a:pt x="2034" y="3422"/>
                    <a:pt x="2219" y="3383"/>
                  </a:cubicBezTo>
                  <a:cubicBezTo>
                    <a:pt x="2790" y="3316"/>
                    <a:pt x="3299" y="3124"/>
                    <a:pt x="3918" y="3124"/>
                  </a:cubicBezTo>
                  <a:cubicBezTo>
                    <a:pt x="3969" y="3124"/>
                    <a:pt x="4021" y="3126"/>
                    <a:pt x="4073" y="3128"/>
                  </a:cubicBezTo>
                  <a:cubicBezTo>
                    <a:pt x="5382" y="3201"/>
                    <a:pt x="6546" y="3928"/>
                    <a:pt x="7309" y="4946"/>
                  </a:cubicBezTo>
                  <a:cubicBezTo>
                    <a:pt x="7397" y="5035"/>
                    <a:pt x="7525" y="5083"/>
                    <a:pt x="7653" y="5083"/>
                  </a:cubicBezTo>
                  <a:cubicBezTo>
                    <a:pt x="7736" y="5083"/>
                    <a:pt x="7819" y="5062"/>
                    <a:pt x="7891" y="5019"/>
                  </a:cubicBezTo>
                  <a:cubicBezTo>
                    <a:pt x="7942" y="5039"/>
                    <a:pt x="7993" y="5048"/>
                    <a:pt x="8042" y="5048"/>
                  </a:cubicBezTo>
                  <a:cubicBezTo>
                    <a:pt x="8169" y="5048"/>
                    <a:pt x="8285" y="4989"/>
                    <a:pt x="8364" y="4910"/>
                  </a:cubicBezTo>
                  <a:cubicBezTo>
                    <a:pt x="9346" y="3637"/>
                    <a:pt x="7927" y="1819"/>
                    <a:pt x="6909" y="1019"/>
                  </a:cubicBezTo>
                  <a:cubicBezTo>
                    <a:pt x="5918" y="312"/>
                    <a:pt x="4729" y="1"/>
                    <a:pt x="3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5"/>
            <p:cNvSpPr/>
            <p:nvPr/>
          </p:nvSpPr>
          <p:spPr>
            <a:xfrm rot="278522">
              <a:off x="6991580" y="244894"/>
              <a:ext cx="1333503" cy="1861394"/>
            </a:xfrm>
            <a:custGeom>
              <a:avLst/>
              <a:gdLst/>
              <a:ahLst/>
              <a:cxnLst/>
              <a:rect l="l" t="t" r="r" b="b"/>
              <a:pathLst>
                <a:path w="55415" h="77352" extrusionOk="0">
                  <a:moveTo>
                    <a:pt x="30607" y="1"/>
                  </a:moveTo>
                  <a:cubicBezTo>
                    <a:pt x="23656" y="1"/>
                    <a:pt x="16748" y="2477"/>
                    <a:pt x="11418" y="6919"/>
                  </a:cubicBezTo>
                  <a:cubicBezTo>
                    <a:pt x="5455" y="11828"/>
                    <a:pt x="1528" y="18991"/>
                    <a:pt x="619" y="26663"/>
                  </a:cubicBezTo>
                  <a:cubicBezTo>
                    <a:pt x="1" y="32299"/>
                    <a:pt x="910" y="37717"/>
                    <a:pt x="1964" y="42771"/>
                  </a:cubicBezTo>
                  <a:cubicBezTo>
                    <a:pt x="4146" y="53571"/>
                    <a:pt x="7818" y="68043"/>
                    <a:pt x="12909" y="75460"/>
                  </a:cubicBezTo>
                  <a:cubicBezTo>
                    <a:pt x="13709" y="76660"/>
                    <a:pt x="15090" y="77351"/>
                    <a:pt x="16509" y="77351"/>
                  </a:cubicBezTo>
                  <a:cubicBezTo>
                    <a:pt x="17345" y="77351"/>
                    <a:pt x="18181" y="77133"/>
                    <a:pt x="18945" y="76587"/>
                  </a:cubicBezTo>
                  <a:cubicBezTo>
                    <a:pt x="20908" y="75206"/>
                    <a:pt x="21454" y="72551"/>
                    <a:pt x="20072" y="70551"/>
                  </a:cubicBezTo>
                  <a:cubicBezTo>
                    <a:pt x="16763" y="65679"/>
                    <a:pt x="13345" y="55207"/>
                    <a:pt x="10473" y="41026"/>
                  </a:cubicBezTo>
                  <a:cubicBezTo>
                    <a:pt x="9564" y="36663"/>
                    <a:pt x="8764" y="32045"/>
                    <a:pt x="9309" y="27682"/>
                  </a:cubicBezTo>
                  <a:cubicBezTo>
                    <a:pt x="9927" y="22227"/>
                    <a:pt x="12727" y="17064"/>
                    <a:pt x="16945" y="13610"/>
                  </a:cubicBezTo>
                  <a:cubicBezTo>
                    <a:pt x="20743" y="10466"/>
                    <a:pt x="25632" y="8709"/>
                    <a:pt x="30577" y="8709"/>
                  </a:cubicBezTo>
                  <a:cubicBezTo>
                    <a:pt x="31123" y="8709"/>
                    <a:pt x="31670" y="8730"/>
                    <a:pt x="32217" y="8774"/>
                  </a:cubicBezTo>
                  <a:cubicBezTo>
                    <a:pt x="36689" y="9101"/>
                    <a:pt x="40616" y="10919"/>
                    <a:pt x="43052" y="13719"/>
                  </a:cubicBezTo>
                  <a:cubicBezTo>
                    <a:pt x="45488" y="16628"/>
                    <a:pt x="46579" y="20918"/>
                    <a:pt x="46070" y="25464"/>
                  </a:cubicBezTo>
                  <a:cubicBezTo>
                    <a:pt x="45452" y="31100"/>
                    <a:pt x="42289" y="36190"/>
                    <a:pt x="37889" y="38663"/>
                  </a:cubicBezTo>
                  <a:cubicBezTo>
                    <a:pt x="35875" y="39833"/>
                    <a:pt x="33567" y="40409"/>
                    <a:pt x="31306" y="40409"/>
                  </a:cubicBezTo>
                  <a:cubicBezTo>
                    <a:pt x="28791" y="40409"/>
                    <a:pt x="26333" y="39697"/>
                    <a:pt x="24399" y="38299"/>
                  </a:cubicBezTo>
                  <a:cubicBezTo>
                    <a:pt x="21963" y="40117"/>
                    <a:pt x="19417" y="41826"/>
                    <a:pt x="16836" y="43208"/>
                  </a:cubicBezTo>
                  <a:cubicBezTo>
                    <a:pt x="17309" y="43681"/>
                    <a:pt x="17745" y="44117"/>
                    <a:pt x="18254" y="44553"/>
                  </a:cubicBezTo>
                  <a:cubicBezTo>
                    <a:pt x="21863" y="47550"/>
                    <a:pt x="26534" y="49084"/>
                    <a:pt x="31289" y="49084"/>
                  </a:cubicBezTo>
                  <a:cubicBezTo>
                    <a:pt x="35013" y="49084"/>
                    <a:pt x="38789" y="48143"/>
                    <a:pt x="42143" y="46226"/>
                  </a:cubicBezTo>
                  <a:cubicBezTo>
                    <a:pt x="48906" y="42372"/>
                    <a:pt x="53670" y="34808"/>
                    <a:pt x="54615" y="26445"/>
                  </a:cubicBezTo>
                  <a:cubicBezTo>
                    <a:pt x="55415" y="19500"/>
                    <a:pt x="53597" y="12810"/>
                    <a:pt x="49597" y="8083"/>
                  </a:cubicBezTo>
                  <a:cubicBezTo>
                    <a:pt x="45707" y="3501"/>
                    <a:pt x="39598" y="592"/>
                    <a:pt x="32798" y="83"/>
                  </a:cubicBezTo>
                  <a:cubicBezTo>
                    <a:pt x="32068" y="28"/>
                    <a:pt x="31337" y="1"/>
                    <a:pt x="306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5"/>
            <p:cNvSpPr/>
            <p:nvPr/>
          </p:nvSpPr>
          <p:spPr>
            <a:xfrm rot="278522">
              <a:off x="5900530" y="3817084"/>
              <a:ext cx="450645" cy="299861"/>
            </a:xfrm>
            <a:custGeom>
              <a:avLst/>
              <a:gdLst/>
              <a:ahLst/>
              <a:cxnLst/>
              <a:rect l="l" t="t" r="r" b="b"/>
              <a:pathLst>
                <a:path w="18727" h="12461" extrusionOk="0">
                  <a:moveTo>
                    <a:pt x="8734" y="0"/>
                  </a:moveTo>
                  <a:cubicBezTo>
                    <a:pt x="6222" y="0"/>
                    <a:pt x="3740" y="768"/>
                    <a:pt x="1964" y="2498"/>
                  </a:cubicBezTo>
                  <a:cubicBezTo>
                    <a:pt x="1637" y="2825"/>
                    <a:pt x="1346" y="3188"/>
                    <a:pt x="1091" y="3588"/>
                  </a:cubicBezTo>
                  <a:cubicBezTo>
                    <a:pt x="691" y="4207"/>
                    <a:pt x="437" y="4934"/>
                    <a:pt x="328" y="5697"/>
                  </a:cubicBezTo>
                  <a:cubicBezTo>
                    <a:pt x="1" y="7188"/>
                    <a:pt x="328" y="8679"/>
                    <a:pt x="1419" y="9552"/>
                  </a:cubicBezTo>
                  <a:cubicBezTo>
                    <a:pt x="1564" y="9697"/>
                    <a:pt x="1746" y="9770"/>
                    <a:pt x="1928" y="9879"/>
                  </a:cubicBezTo>
                  <a:cubicBezTo>
                    <a:pt x="2073" y="9952"/>
                    <a:pt x="2255" y="9988"/>
                    <a:pt x="2364" y="10024"/>
                  </a:cubicBezTo>
                  <a:cubicBezTo>
                    <a:pt x="2850" y="10200"/>
                    <a:pt x="3351" y="10264"/>
                    <a:pt x="3860" y="10264"/>
                  </a:cubicBezTo>
                  <a:cubicBezTo>
                    <a:pt x="5142" y="10264"/>
                    <a:pt x="6481" y="9858"/>
                    <a:pt x="7782" y="9806"/>
                  </a:cubicBezTo>
                  <a:cubicBezTo>
                    <a:pt x="10073" y="9806"/>
                    <a:pt x="11963" y="10897"/>
                    <a:pt x="13636" y="12461"/>
                  </a:cubicBezTo>
                  <a:cubicBezTo>
                    <a:pt x="15854" y="9952"/>
                    <a:pt x="17672" y="7079"/>
                    <a:pt x="18727" y="4097"/>
                  </a:cubicBezTo>
                  <a:cubicBezTo>
                    <a:pt x="16981" y="2643"/>
                    <a:pt x="15018" y="1407"/>
                    <a:pt x="12836" y="680"/>
                  </a:cubicBezTo>
                  <a:cubicBezTo>
                    <a:pt x="11537" y="238"/>
                    <a:pt x="10131" y="0"/>
                    <a:pt x="87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5"/>
            <p:cNvSpPr/>
            <p:nvPr/>
          </p:nvSpPr>
          <p:spPr>
            <a:xfrm rot="278522">
              <a:off x="6176835" y="3436534"/>
              <a:ext cx="1096401" cy="1070990"/>
            </a:xfrm>
            <a:custGeom>
              <a:avLst/>
              <a:gdLst/>
              <a:ahLst/>
              <a:cxnLst/>
              <a:rect l="l" t="t" r="r" b="b"/>
              <a:pathLst>
                <a:path w="45562" h="44506" extrusionOk="0">
                  <a:moveTo>
                    <a:pt x="44471" y="1"/>
                  </a:moveTo>
                  <a:lnTo>
                    <a:pt x="36398" y="6800"/>
                  </a:lnTo>
                  <a:cubicBezTo>
                    <a:pt x="37998" y="14254"/>
                    <a:pt x="36835" y="22290"/>
                    <a:pt x="33199" y="29017"/>
                  </a:cubicBezTo>
                  <a:cubicBezTo>
                    <a:pt x="31781" y="31599"/>
                    <a:pt x="29781" y="34180"/>
                    <a:pt x="26908" y="34871"/>
                  </a:cubicBezTo>
                  <a:cubicBezTo>
                    <a:pt x="26396" y="34999"/>
                    <a:pt x="25877" y="35058"/>
                    <a:pt x="25356" y="35058"/>
                  </a:cubicBezTo>
                  <a:cubicBezTo>
                    <a:pt x="23215" y="35058"/>
                    <a:pt x="21049" y="34070"/>
                    <a:pt x="19236" y="32871"/>
                  </a:cubicBezTo>
                  <a:cubicBezTo>
                    <a:pt x="16000" y="30726"/>
                    <a:pt x="13418" y="27817"/>
                    <a:pt x="10691" y="25090"/>
                  </a:cubicBezTo>
                  <a:cubicBezTo>
                    <a:pt x="9819" y="24254"/>
                    <a:pt x="8946" y="23417"/>
                    <a:pt x="8000" y="22617"/>
                  </a:cubicBezTo>
                  <a:cubicBezTo>
                    <a:pt x="7419" y="21636"/>
                    <a:pt x="6655" y="20836"/>
                    <a:pt x="5746" y="20181"/>
                  </a:cubicBezTo>
                  <a:cubicBezTo>
                    <a:pt x="5492" y="19999"/>
                    <a:pt x="5237" y="19818"/>
                    <a:pt x="4910" y="19818"/>
                  </a:cubicBezTo>
                  <a:cubicBezTo>
                    <a:pt x="4364" y="19818"/>
                    <a:pt x="3964" y="20363"/>
                    <a:pt x="3928" y="20908"/>
                  </a:cubicBezTo>
                  <a:cubicBezTo>
                    <a:pt x="3855" y="21454"/>
                    <a:pt x="4110" y="21999"/>
                    <a:pt x="4328" y="22508"/>
                  </a:cubicBezTo>
                  <a:cubicBezTo>
                    <a:pt x="4002" y="22411"/>
                    <a:pt x="3633" y="22327"/>
                    <a:pt x="3285" y="22327"/>
                  </a:cubicBezTo>
                  <a:cubicBezTo>
                    <a:pt x="2856" y="22327"/>
                    <a:pt x="2460" y="22454"/>
                    <a:pt x="2219" y="22836"/>
                  </a:cubicBezTo>
                  <a:cubicBezTo>
                    <a:pt x="2146" y="23017"/>
                    <a:pt x="2110" y="23199"/>
                    <a:pt x="2110" y="23417"/>
                  </a:cubicBezTo>
                  <a:cubicBezTo>
                    <a:pt x="2037" y="24326"/>
                    <a:pt x="2510" y="25235"/>
                    <a:pt x="3273" y="25744"/>
                  </a:cubicBezTo>
                  <a:cubicBezTo>
                    <a:pt x="2837" y="25744"/>
                    <a:pt x="2401" y="25744"/>
                    <a:pt x="2001" y="25890"/>
                  </a:cubicBezTo>
                  <a:cubicBezTo>
                    <a:pt x="1601" y="26035"/>
                    <a:pt x="1237" y="26363"/>
                    <a:pt x="1201" y="26799"/>
                  </a:cubicBezTo>
                  <a:cubicBezTo>
                    <a:pt x="1092" y="27381"/>
                    <a:pt x="1601" y="27890"/>
                    <a:pt x="2037" y="28290"/>
                  </a:cubicBezTo>
                  <a:cubicBezTo>
                    <a:pt x="1674" y="28508"/>
                    <a:pt x="1274" y="28617"/>
                    <a:pt x="874" y="28726"/>
                  </a:cubicBezTo>
                  <a:cubicBezTo>
                    <a:pt x="474" y="28871"/>
                    <a:pt x="37" y="29199"/>
                    <a:pt x="1" y="29599"/>
                  </a:cubicBezTo>
                  <a:cubicBezTo>
                    <a:pt x="1" y="30253"/>
                    <a:pt x="837" y="30544"/>
                    <a:pt x="1455" y="30544"/>
                  </a:cubicBezTo>
                  <a:cubicBezTo>
                    <a:pt x="1819" y="30544"/>
                    <a:pt x="2219" y="30617"/>
                    <a:pt x="2583" y="30690"/>
                  </a:cubicBezTo>
                  <a:cubicBezTo>
                    <a:pt x="4001" y="32108"/>
                    <a:pt x="5237" y="33744"/>
                    <a:pt x="6473" y="35235"/>
                  </a:cubicBezTo>
                  <a:cubicBezTo>
                    <a:pt x="9673" y="39234"/>
                    <a:pt x="13782" y="42834"/>
                    <a:pt x="18763" y="44071"/>
                  </a:cubicBezTo>
                  <a:cubicBezTo>
                    <a:pt x="19984" y="44365"/>
                    <a:pt x="21226" y="44505"/>
                    <a:pt x="22468" y="44505"/>
                  </a:cubicBezTo>
                  <a:cubicBezTo>
                    <a:pt x="27809" y="44505"/>
                    <a:pt x="33154" y="41922"/>
                    <a:pt x="36871" y="37998"/>
                  </a:cubicBezTo>
                  <a:cubicBezTo>
                    <a:pt x="41453" y="33198"/>
                    <a:pt x="43816" y="26544"/>
                    <a:pt x="44689" y="19963"/>
                  </a:cubicBezTo>
                  <a:cubicBezTo>
                    <a:pt x="45562" y="13382"/>
                    <a:pt x="45016" y="6655"/>
                    <a:pt x="44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5"/>
            <p:cNvSpPr/>
            <p:nvPr/>
          </p:nvSpPr>
          <p:spPr>
            <a:xfrm rot="278522">
              <a:off x="5912390" y="3859162"/>
              <a:ext cx="175017" cy="85499"/>
            </a:xfrm>
            <a:custGeom>
              <a:avLst/>
              <a:gdLst/>
              <a:ahLst/>
              <a:cxnLst/>
              <a:rect l="l" t="t" r="r" b="b"/>
              <a:pathLst>
                <a:path w="7273" h="3553" extrusionOk="0">
                  <a:moveTo>
                    <a:pt x="5566" y="1"/>
                  </a:moveTo>
                  <a:cubicBezTo>
                    <a:pt x="3872" y="1"/>
                    <a:pt x="2197" y="513"/>
                    <a:pt x="800" y="1444"/>
                  </a:cubicBezTo>
                  <a:cubicBezTo>
                    <a:pt x="400" y="2098"/>
                    <a:pt x="146" y="2826"/>
                    <a:pt x="0" y="3553"/>
                  </a:cubicBezTo>
                  <a:cubicBezTo>
                    <a:pt x="1373" y="1993"/>
                    <a:pt x="3441" y="1076"/>
                    <a:pt x="5516" y="1076"/>
                  </a:cubicBezTo>
                  <a:cubicBezTo>
                    <a:pt x="5860" y="1076"/>
                    <a:pt x="6204" y="1101"/>
                    <a:pt x="6545" y="1153"/>
                  </a:cubicBezTo>
                  <a:cubicBezTo>
                    <a:pt x="6577" y="1157"/>
                    <a:pt x="6609" y="1160"/>
                    <a:pt x="6642" y="1160"/>
                  </a:cubicBezTo>
                  <a:cubicBezTo>
                    <a:pt x="6877" y="1160"/>
                    <a:pt x="7136" y="1044"/>
                    <a:pt x="7200" y="789"/>
                  </a:cubicBezTo>
                  <a:cubicBezTo>
                    <a:pt x="7273" y="498"/>
                    <a:pt x="7127" y="135"/>
                    <a:pt x="6836" y="98"/>
                  </a:cubicBezTo>
                  <a:cubicBezTo>
                    <a:pt x="6415" y="33"/>
                    <a:pt x="5990" y="1"/>
                    <a:pt x="5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5"/>
            <p:cNvSpPr/>
            <p:nvPr/>
          </p:nvSpPr>
          <p:spPr>
            <a:xfrm rot="278522">
              <a:off x="5930911" y="3968110"/>
              <a:ext cx="137838" cy="80157"/>
            </a:xfrm>
            <a:custGeom>
              <a:avLst/>
              <a:gdLst/>
              <a:ahLst/>
              <a:cxnLst/>
              <a:rect l="l" t="t" r="r" b="b"/>
              <a:pathLst>
                <a:path w="5728" h="3331" extrusionOk="0">
                  <a:moveTo>
                    <a:pt x="4984" y="1"/>
                  </a:moveTo>
                  <a:cubicBezTo>
                    <a:pt x="4938" y="1"/>
                    <a:pt x="4888" y="7"/>
                    <a:pt x="4837" y="22"/>
                  </a:cubicBezTo>
                  <a:cubicBezTo>
                    <a:pt x="3455" y="421"/>
                    <a:pt x="2110" y="894"/>
                    <a:pt x="946" y="1803"/>
                  </a:cubicBezTo>
                  <a:cubicBezTo>
                    <a:pt x="582" y="2094"/>
                    <a:pt x="292" y="2458"/>
                    <a:pt x="1" y="2858"/>
                  </a:cubicBezTo>
                  <a:cubicBezTo>
                    <a:pt x="146" y="3003"/>
                    <a:pt x="328" y="3076"/>
                    <a:pt x="510" y="3185"/>
                  </a:cubicBezTo>
                  <a:cubicBezTo>
                    <a:pt x="655" y="3258"/>
                    <a:pt x="837" y="3294"/>
                    <a:pt x="946" y="3330"/>
                  </a:cubicBezTo>
                  <a:cubicBezTo>
                    <a:pt x="1201" y="3039"/>
                    <a:pt x="1455" y="2749"/>
                    <a:pt x="1782" y="2530"/>
                  </a:cubicBezTo>
                  <a:cubicBezTo>
                    <a:pt x="2728" y="1803"/>
                    <a:pt x="3964" y="1440"/>
                    <a:pt x="5091" y="1076"/>
                  </a:cubicBezTo>
                  <a:cubicBezTo>
                    <a:pt x="5728" y="909"/>
                    <a:pt x="5531" y="1"/>
                    <a:pt x="4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5"/>
            <p:cNvSpPr/>
            <p:nvPr/>
          </p:nvSpPr>
          <p:spPr>
            <a:xfrm rot="278522">
              <a:off x="6989309" y="4241846"/>
              <a:ext cx="203894" cy="236260"/>
            </a:xfrm>
            <a:custGeom>
              <a:avLst/>
              <a:gdLst/>
              <a:ahLst/>
              <a:cxnLst/>
              <a:rect l="l" t="t" r="r" b="b"/>
              <a:pathLst>
                <a:path w="8473" h="9818" extrusionOk="0">
                  <a:moveTo>
                    <a:pt x="6364" y="0"/>
                  </a:moveTo>
                  <a:cubicBezTo>
                    <a:pt x="5528" y="0"/>
                    <a:pt x="4655" y="0"/>
                    <a:pt x="3928" y="328"/>
                  </a:cubicBezTo>
                  <a:lnTo>
                    <a:pt x="1" y="6545"/>
                  </a:lnTo>
                  <a:lnTo>
                    <a:pt x="546" y="7927"/>
                  </a:lnTo>
                  <a:cubicBezTo>
                    <a:pt x="910" y="8800"/>
                    <a:pt x="1382" y="9782"/>
                    <a:pt x="2364" y="9818"/>
                  </a:cubicBezTo>
                  <a:cubicBezTo>
                    <a:pt x="2982" y="9818"/>
                    <a:pt x="3564" y="9345"/>
                    <a:pt x="3819" y="8691"/>
                  </a:cubicBezTo>
                  <a:cubicBezTo>
                    <a:pt x="4037" y="8073"/>
                    <a:pt x="4037" y="7382"/>
                    <a:pt x="4000" y="6727"/>
                  </a:cubicBezTo>
                  <a:lnTo>
                    <a:pt x="4000" y="6727"/>
                  </a:lnTo>
                  <a:cubicBezTo>
                    <a:pt x="4491" y="6850"/>
                    <a:pt x="4981" y="6998"/>
                    <a:pt x="5472" y="6998"/>
                  </a:cubicBezTo>
                  <a:cubicBezTo>
                    <a:pt x="5563" y="6998"/>
                    <a:pt x="5655" y="6993"/>
                    <a:pt x="5746" y="6982"/>
                  </a:cubicBezTo>
                  <a:cubicBezTo>
                    <a:pt x="6364" y="6873"/>
                    <a:pt x="6946" y="6509"/>
                    <a:pt x="7091" y="5927"/>
                  </a:cubicBezTo>
                  <a:cubicBezTo>
                    <a:pt x="7164" y="5636"/>
                    <a:pt x="7128" y="5345"/>
                    <a:pt x="7091" y="5055"/>
                  </a:cubicBezTo>
                  <a:cubicBezTo>
                    <a:pt x="6946" y="4436"/>
                    <a:pt x="6728" y="3782"/>
                    <a:pt x="6437" y="3200"/>
                  </a:cubicBezTo>
                  <a:cubicBezTo>
                    <a:pt x="7091" y="3164"/>
                    <a:pt x="7746" y="2837"/>
                    <a:pt x="8109" y="2291"/>
                  </a:cubicBezTo>
                  <a:cubicBezTo>
                    <a:pt x="8473" y="1746"/>
                    <a:pt x="8473" y="909"/>
                    <a:pt x="8000" y="473"/>
                  </a:cubicBezTo>
                  <a:cubicBezTo>
                    <a:pt x="7564" y="73"/>
                    <a:pt x="6946" y="0"/>
                    <a:pt x="6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5"/>
            <p:cNvSpPr/>
            <p:nvPr/>
          </p:nvSpPr>
          <p:spPr>
            <a:xfrm rot="278522">
              <a:off x="7976830" y="2170202"/>
              <a:ext cx="423501" cy="325970"/>
            </a:xfrm>
            <a:custGeom>
              <a:avLst/>
              <a:gdLst/>
              <a:ahLst/>
              <a:cxnLst/>
              <a:rect l="l" t="t" r="r" b="b"/>
              <a:pathLst>
                <a:path w="17599" h="13546" extrusionOk="0">
                  <a:moveTo>
                    <a:pt x="5446" y="1"/>
                  </a:moveTo>
                  <a:cubicBezTo>
                    <a:pt x="3089" y="1"/>
                    <a:pt x="1022" y="1626"/>
                    <a:pt x="400" y="3941"/>
                  </a:cubicBezTo>
                  <a:cubicBezTo>
                    <a:pt x="291" y="4414"/>
                    <a:pt x="146" y="4850"/>
                    <a:pt x="0" y="5250"/>
                  </a:cubicBezTo>
                  <a:cubicBezTo>
                    <a:pt x="1855" y="6341"/>
                    <a:pt x="3454" y="7832"/>
                    <a:pt x="4763" y="9577"/>
                  </a:cubicBezTo>
                  <a:cubicBezTo>
                    <a:pt x="4836" y="9432"/>
                    <a:pt x="4873" y="9323"/>
                    <a:pt x="4909" y="9214"/>
                  </a:cubicBezTo>
                  <a:cubicBezTo>
                    <a:pt x="6836" y="10959"/>
                    <a:pt x="9090" y="12341"/>
                    <a:pt x="11563" y="13104"/>
                  </a:cubicBezTo>
                  <a:cubicBezTo>
                    <a:pt x="12338" y="13358"/>
                    <a:pt x="13194" y="13546"/>
                    <a:pt x="14018" y="13546"/>
                  </a:cubicBezTo>
                  <a:cubicBezTo>
                    <a:pt x="15322" y="13546"/>
                    <a:pt x="16545" y="13076"/>
                    <a:pt x="17235" y="11650"/>
                  </a:cubicBezTo>
                  <a:cubicBezTo>
                    <a:pt x="17308" y="11432"/>
                    <a:pt x="17417" y="11214"/>
                    <a:pt x="17454" y="10959"/>
                  </a:cubicBezTo>
                  <a:cubicBezTo>
                    <a:pt x="17563" y="10559"/>
                    <a:pt x="17599" y="10159"/>
                    <a:pt x="17563" y="9759"/>
                  </a:cubicBezTo>
                  <a:cubicBezTo>
                    <a:pt x="17563" y="9505"/>
                    <a:pt x="17490" y="9286"/>
                    <a:pt x="17454" y="9068"/>
                  </a:cubicBezTo>
                  <a:cubicBezTo>
                    <a:pt x="17381" y="8523"/>
                    <a:pt x="17199" y="7977"/>
                    <a:pt x="17017" y="7468"/>
                  </a:cubicBezTo>
                  <a:cubicBezTo>
                    <a:pt x="16872" y="7141"/>
                    <a:pt x="16726" y="6777"/>
                    <a:pt x="16544" y="6487"/>
                  </a:cubicBezTo>
                  <a:cubicBezTo>
                    <a:pt x="15272" y="4123"/>
                    <a:pt x="13090" y="2196"/>
                    <a:pt x="10654" y="1141"/>
                  </a:cubicBezTo>
                  <a:cubicBezTo>
                    <a:pt x="9090" y="523"/>
                    <a:pt x="7454" y="160"/>
                    <a:pt x="5818" y="14"/>
                  </a:cubicBezTo>
                  <a:cubicBezTo>
                    <a:pt x="5693" y="5"/>
                    <a:pt x="5569" y="1"/>
                    <a:pt x="5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5"/>
            <p:cNvSpPr/>
            <p:nvPr/>
          </p:nvSpPr>
          <p:spPr>
            <a:xfrm rot="278522">
              <a:off x="7280155" y="2008359"/>
              <a:ext cx="855762" cy="700886"/>
            </a:xfrm>
            <a:custGeom>
              <a:avLst/>
              <a:gdLst/>
              <a:ahLst/>
              <a:cxnLst/>
              <a:rect l="l" t="t" r="r" b="b"/>
              <a:pathLst>
                <a:path w="35562" h="29126" extrusionOk="0">
                  <a:moveTo>
                    <a:pt x="2000" y="0"/>
                  </a:moveTo>
                  <a:lnTo>
                    <a:pt x="2000" y="0"/>
                  </a:lnTo>
                  <a:cubicBezTo>
                    <a:pt x="0" y="9600"/>
                    <a:pt x="4000" y="20072"/>
                    <a:pt x="11745" y="25817"/>
                  </a:cubicBezTo>
                  <a:cubicBezTo>
                    <a:pt x="14199" y="27657"/>
                    <a:pt x="17198" y="29125"/>
                    <a:pt x="20258" y="29125"/>
                  </a:cubicBezTo>
                  <a:cubicBezTo>
                    <a:pt x="20643" y="29125"/>
                    <a:pt x="21030" y="29102"/>
                    <a:pt x="21417" y="29053"/>
                  </a:cubicBezTo>
                  <a:cubicBezTo>
                    <a:pt x="24798" y="28580"/>
                    <a:pt x="27707" y="26326"/>
                    <a:pt x="29598" y="23490"/>
                  </a:cubicBezTo>
                  <a:cubicBezTo>
                    <a:pt x="31271" y="21090"/>
                    <a:pt x="32289" y="18326"/>
                    <a:pt x="33234" y="15527"/>
                  </a:cubicBezTo>
                  <a:cubicBezTo>
                    <a:pt x="33889" y="15236"/>
                    <a:pt x="34471" y="14763"/>
                    <a:pt x="34980" y="14218"/>
                  </a:cubicBezTo>
                  <a:cubicBezTo>
                    <a:pt x="35307" y="13890"/>
                    <a:pt x="35561" y="13454"/>
                    <a:pt x="35561" y="12981"/>
                  </a:cubicBezTo>
                  <a:cubicBezTo>
                    <a:pt x="35561" y="12560"/>
                    <a:pt x="35188" y="12070"/>
                    <a:pt x="34769" y="12070"/>
                  </a:cubicBezTo>
                  <a:cubicBezTo>
                    <a:pt x="34755" y="12070"/>
                    <a:pt x="34740" y="12071"/>
                    <a:pt x="34725" y="12072"/>
                  </a:cubicBezTo>
                  <a:cubicBezTo>
                    <a:pt x="34289" y="12145"/>
                    <a:pt x="33998" y="12618"/>
                    <a:pt x="33525" y="12618"/>
                  </a:cubicBezTo>
                  <a:cubicBezTo>
                    <a:pt x="33780" y="11854"/>
                    <a:pt x="33743" y="10981"/>
                    <a:pt x="33489" y="10254"/>
                  </a:cubicBezTo>
                  <a:cubicBezTo>
                    <a:pt x="33416" y="10181"/>
                    <a:pt x="33343" y="10036"/>
                    <a:pt x="33234" y="10000"/>
                  </a:cubicBezTo>
                  <a:cubicBezTo>
                    <a:pt x="33213" y="9989"/>
                    <a:pt x="33185" y="9985"/>
                    <a:pt x="33155" y="9985"/>
                  </a:cubicBezTo>
                  <a:cubicBezTo>
                    <a:pt x="33083" y="9985"/>
                    <a:pt x="32995" y="10010"/>
                    <a:pt x="32943" y="10036"/>
                  </a:cubicBezTo>
                  <a:cubicBezTo>
                    <a:pt x="32543" y="10181"/>
                    <a:pt x="32107" y="10400"/>
                    <a:pt x="31780" y="10727"/>
                  </a:cubicBezTo>
                  <a:cubicBezTo>
                    <a:pt x="31889" y="10181"/>
                    <a:pt x="31780" y="9636"/>
                    <a:pt x="31562" y="9127"/>
                  </a:cubicBezTo>
                  <a:cubicBezTo>
                    <a:pt x="31447" y="8840"/>
                    <a:pt x="31181" y="8694"/>
                    <a:pt x="30908" y="8694"/>
                  </a:cubicBezTo>
                  <a:cubicBezTo>
                    <a:pt x="30661" y="8694"/>
                    <a:pt x="30408" y="8813"/>
                    <a:pt x="30253" y="9054"/>
                  </a:cubicBezTo>
                  <a:cubicBezTo>
                    <a:pt x="30107" y="9236"/>
                    <a:pt x="30071" y="9345"/>
                    <a:pt x="29962" y="9527"/>
                  </a:cubicBezTo>
                  <a:cubicBezTo>
                    <a:pt x="30034" y="9091"/>
                    <a:pt x="29925" y="8618"/>
                    <a:pt x="29744" y="8218"/>
                  </a:cubicBezTo>
                  <a:cubicBezTo>
                    <a:pt x="29671" y="8036"/>
                    <a:pt x="29525" y="7854"/>
                    <a:pt x="29307" y="7818"/>
                  </a:cubicBezTo>
                  <a:cubicBezTo>
                    <a:pt x="29285" y="7815"/>
                    <a:pt x="29264" y="7813"/>
                    <a:pt x="29243" y="7813"/>
                  </a:cubicBezTo>
                  <a:cubicBezTo>
                    <a:pt x="29027" y="7813"/>
                    <a:pt x="28895" y="7979"/>
                    <a:pt x="28762" y="8145"/>
                  </a:cubicBezTo>
                  <a:cubicBezTo>
                    <a:pt x="28362" y="8691"/>
                    <a:pt x="28398" y="9418"/>
                    <a:pt x="28362" y="10072"/>
                  </a:cubicBezTo>
                  <a:cubicBezTo>
                    <a:pt x="28289" y="10945"/>
                    <a:pt x="28216" y="11818"/>
                    <a:pt x="28035" y="12690"/>
                  </a:cubicBezTo>
                  <a:cubicBezTo>
                    <a:pt x="27271" y="14581"/>
                    <a:pt x="26217" y="16399"/>
                    <a:pt x="24726" y="17781"/>
                  </a:cubicBezTo>
                  <a:cubicBezTo>
                    <a:pt x="23296" y="19011"/>
                    <a:pt x="21440" y="19877"/>
                    <a:pt x="19548" y="19877"/>
                  </a:cubicBezTo>
                  <a:cubicBezTo>
                    <a:pt x="19372" y="19877"/>
                    <a:pt x="19194" y="19869"/>
                    <a:pt x="19017" y="19854"/>
                  </a:cubicBezTo>
                  <a:cubicBezTo>
                    <a:pt x="15745" y="19599"/>
                    <a:pt x="13272" y="16799"/>
                    <a:pt x="11672" y="13963"/>
                  </a:cubicBezTo>
                  <a:cubicBezTo>
                    <a:pt x="9527" y="10181"/>
                    <a:pt x="8363" y="5964"/>
                    <a:pt x="7309" y="1782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5"/>
            <p:cNvSpPr/>
            <p:nvPr/>
          </p:nvSpPr>
          <p:spPr>
            <a:xfrm rot="278522">
              <a:off x="8311106" y="2419429"/>
              <a:ext cx="80518" cy="34917"/>
            </a:xfrm>
            <a:custGeom>
              <a:avLst/>
              <a:gdLst/>
              <a:ahLst/>
              <a:cxnLst/>
              <a:rect l="l" t="t" r="r" b="b"/>
              <a:pathLst>
                <a:path w="3346" h="1451" extrusionOk="0">
                  <a:moveTo>
                    <a:pt x="3273" y="0"/>
                  </a:moveTo>
                  <a:lnTo>
                    <a:pt x="3273" y="0"/>
                  </a:lnTo>
                  <a:cubicBezTo>
                    <a:pt x="3164" y="73"/>
                    <a:pt x="3055" y="146"/>
                    <a:pt x="2909" y="182"/>
                  </a:cubicBezTo>
                  <a:cubicBezTo>
                    <a:pt x="2611" y="298"/>
                    <a:pt x="2290" y="361"/>
                    <a:pt x="1971" y="361"/>
                  </a:cubicBezTo>
                  <a:cubicBezTo>
                    <a:pt x="1589" y="361"/>
                    <a:pt x="1210" y="271"/>
                    <a:pt x="873" y="73"/>
                  </a:cubicBezTo>
                  <a:cubicBezTo>
                    <a:pt x="783" y="39"/>
                    <a:pt x="693" y="23"/>
                    <a:pt x="607" y="23"/>
                  </a:cubicBezTo>
                  <a:cubicBezTo>
                    <a:pt x="416" y="23"/>
                    <a:pt x="246" y="104"/>
                    <a:pt x="146" y="255"/>
                  </a:cubicBezTo>
                  <a:cubicBezTo>
                    <a:pt x="0" y="510"/>
                    <a:pt x="109" y="873"/>
                    <a:pt x="328" y="982"/>
                  </a:cubicBezTo>
                  <a:cubicBezTo>
                    <a:pt x="854" y="1289"/>
                    <a:pt x="1447" y="1451"/>
                    <a:pt x="2042" y="1451"/>
                  </a:cubicBezTo>
                  <a:cubicBezTo>
                    <a:pt x="2433" y="1451"/>
                    <a:pt x="2825" y="1381"/>
                    <a:pt x="3200" y="1237"/>
                  </a:cubicBezTo>
                  <a:cubicBezTo>
                    <a:pt x="3273" y="800"/>
                    <a:pt x="3346" y="400"/>
                    <a:pt x="3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5"/>
            <p:cNvSpPr/>
            <p:nvPr/>
          </p:nvSpPr>
          <p:spPr>
            <a:xfrm rot="278522">
              <a:off x="8294981" y="2336471"/>
              <a:ext cx="90168" cy="35807"/>
            </a:xfrm>
            <a:custGeom>
              <a:avLst/>
              <a:gdLst/>
              <a:ahLst/>
              <a:cxnLst/>
              <a:rect l="l" t="t" r="r" b="b"/>
              <a:pathLst>
                <a:path w="3747" h="1488" extrusionOk="0">
                  <a:moveTo>
                    <a:pt x="597" y="1"/>
                  </a:moveTo>
                  <a:cubicBezTo>
                    <a:pt x="354" y="1"/>
                    <a:pt x="130" y="164"/>
                    <a:pt x="37" y="380"/>
                  </a:cubicBezTo>
                  <a:cubicBezTo>
                    <a:pt x="1" y="744"/>
                    <a:pt x="146" y="1035"/>
                    <a:pt x="474" y="1108"/>
                  </a:cubicBezTo>
                  <a:cubicBezTo>
                    <a:pt x="1073" y="1316"/>
                    <a:pt x="1709" y="1487"/>
                    <a:pt x="2343" y="1487"/>
                  </a:cubicBezTo>
                  <a:cubicBezTo>
                    <a:pt x="2594" y="1487"/>
                    <a:pt x="2844" y="1460"/>
                    <a:pt x="3092" y="1399"/>
                  </a:cubicBezTo>
                  <a:cubicBezTo>
                    <a:pt x="3310" y="1362"/>
                    <a:pt x="3492" y="1253"/>
                    <a:pt x="3746" y="1108"/>
                  </a:cubicBezTo>
                  <a:cubicBezTo>
                    <a:pt x="3601" y="817"/>
                    <a:pt x="3455" y="453"/>
                    <a:pt x="3273" y="126"/>
                  </a:cubicBezTo>
                  <a:cubicBezTo>
                    <a:pt x="3237" y="162"/>
                    <a:pt x="3128" y="199"/>
                    <a:pt x="3092" y="199"/>
                  </a:cubicBezTo>
                  <a:cubicBezTo>
                    <a:pt x="3055" y="199"/>
                    <a:pt x="3055" y="271"/>
                    <a:pt x="3019" y="271"/>
                  </a:cubicBezTo>
                  <a:lnTo>
                    <a:pt x="2946" y="271"/>
                  </a:lnTo>
                  <a:cubicBezTo>
                    <a:pt x="2874" y="308"/>
                    <a:pt x="2764" y="308"/>
                    <a:pt x="2692" y="344"/>
                  </a:cubicBezTo>
                  <a:cubicBezTo>
                    <a:pt x="2554" y="376"/>
                    <a:pt x="2413" y="391"/>
                    <a:pt x="2270" y="391"/>
                  </a:cubicBezTo>
                  <a:cubicBezTo>
                    <a:pt x="1768" y="391"/>
                    <a:pt x="1237" y="215"/>
                    <a:pt x="728" y="17"/>
                  </a:cubicBezTo>
                  <a:cubicBezTo>
                    <a:pt x="684" y="6"/>
                    <a:pt x="640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5"/>
            <p:cNvSpPr/>
            <p:nvPr/>
          </p:nvSpPr>
          <p:spPr>
            <a:xfrm rot="278522">
              <a:off x="6207348" y="3167501"/>
              <a:ext cx="136515" cy="126841"/>
            </a:xfrm>
            <a:custGeom>
              <a:avLst/>
              <a:gdLst/>
              <a:ahLst/>
              <a:cxnLst/>
              <a:rect l="l" t="t" r="r" b="b"/>
              <a:pathLst>
                <a:path w="5673" h="5271" extrusionOk="0">
                  <a:moveTo>
                    <a:pt x="2787" y="1"/>
                  </a:moveTo>
                  <a:cubicBezTo>
                    <a:pt x="1544" y="1"/>
                    <a:pt x="446" y="919"/>
                    <a:pt x="219" y="2186"/>
                  </a:cubicBezTo>
                  <a:cubicBezTo>
                    <a:pt x="0" y="3641"/>
                    <a:pt x="946" y="4986"/>
                    <a:pt x="2400" y="5241"/>
                  </a:cubicBezTo>
                  <a:cubicBezTo>
                    <a:pt x="2533" y="5261"/>
                    <a:pt x="2666" y="5271"/>
                    <a:pt x="2797" y="5271"/>
                  </a:cubicBezTo>
                  <a:cubicBezTo>
                    <a:pt x="4067" y="5271"/>
                    <a:pt x="5221" y="4344"/>
                    <a:pt x="5418" y="3059"/>
                  </a:cubicBezTo>
                  <a:cubicBezTo>
                    <a:pt x="5673" y="1605"/>
                    <a:pt x="4691" y="259"/>
                    <a:pt x="3237" y="41"/>
                  </a:cubicBezTo>
                  <a:cubicBezTo>
                    <a:pt x="3085" y="14"/>
                    <a:pt x="2935" y="1"/>
                    <a:pt x="27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5"/>
            <p:cNvSpPr/>
            <p:nvPr/>
          </p:nvSpPr>
          <p:spPr>
            <a:xfrm rot="278522">
              <a:off x="6245779" y="3180572"/>
              <a:ext cx="36770" cy="36770"/>
            </a:xfrm>
            <a:custGeom>
              <a:avLst/>
              <a:gdLst/>
              <a:ahLst/>
              <a:cxnLst/>
              <a:rect l="l" t="t" r="r" b="b"/>
              <a:pathLst>
                <a:path w="1528" h="1528" extrusionOk="0">
                  <a:moveTo>
                    <a:pt x="764" y="0"/>
                  </a:moveTo>
                  <a:cubicBezTo>
                    <a:pt x="327" y="0"/>
                    <a:pt x="0" y="328"/>
                    <a:pt x="0" y="764"/>
                  </a:cubicBezTo>
                  <a:cubicBezTo>
                    <a:pt x="0" y="1200"/>
                    <a:pt x="327" y="1528"/>
                    <a:pt x="764" y="1528"/>
                  </a:cubicBezTo>
                  <a:cubicBezTo>
                    <a:pt x="1200" y="1528"/>
                    <a:pt x="1527" y="1200"/>
                    <a:pt x="1527" y="764"/>
                  </a:cubicBezTo>
                  <a:cubicBezTo>
                    <a:pt x="1527" y="328"/>
                    <a:pt x="1200" y="0"/>
                    <a:pt x="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5"/>
            <p:cNvSpPr/>
            <p:nvPr/>
          </p:nvSpPr>
          <p:spPr>
            <a:xfrm rot="278522">
              <a:off x="6257227" y="3264156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801" h="801" extrusionOk="0">
                  <a:moveTo>
                    <a:pt x="400" y="1"/>
                  </a:moveTo>
                  <a:cubicBezTo>
                    <a:pt x="182" y="1"/>
                    <a:pt x="0" y="183"/>
                    <a:pt x="0" y="401"/>
                  </a:cubicBezTo>
                  <a:cubicBezTo>
                    <a:pt x="0" y="619"/>
                    <a:pt x="182" y="801"/>
                    <a:pt x="400" y="801"/>
                  </a:cubicBezTo>
                  <a:cubicBezTo>
                    <a:pt x="619" y="801"/>
                    <a:pt x="800" y="619"/>
                    <a:pt x="800" y="401"/>
                  </a:cubicBezTo>
                  <a:cubicBezTo>
                    <a:pt x="800" y="183"/>
                    <a:pt x="619" y="1"/>
                    <a:pt x="4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5"/>
            <p:cNvSpPr/>
            <p:nvPr/>
          </p:nvSpPr>
          <p:spPr>
            <a:xfrm rot="278522">
              <a:off x="6580642" y="3197842"/>
              <a:ext cx="137381" cy="126865"/>
            </a:xfrm>
            <a:custGeom>
              <a:avLst/>
              <a:gdLst/>
              <a:ahLst/>
              <a:cxnLst/>
              <a:rect l="l" t="t" r="r" b="b"/>
              <a:pathLst>
                <a:path w="5709" h="5272" extrusionOk="0">
                  <a:moveTo>
                    <a:pt x="2823" y="1"/>
                  </a:moveTo>
                  <a:cubicBezTo>
                    <a:pt x="1580" y="1"/>
                    <a:pt x="482" y="919"/>
                    <a:pt x="255" y="2186"/>
                  </a:cubicBezTo>
                  <a:cubicBezTo>
                    <a:pt x="0" y="3641"/>
                    <a:pt x="982" y="4986"/>
                    <a:pt x="2400" y="5241"/>
                  </a:cubicBezTo>
                  <a:cubicBezTo>
                    <a:pt x="2540" y="5262"/>
                    <a:pt x="2679" y="5272"/>
                    <a:pt x="2816" y="5272"/>
                  </a:cubicBezTo>
                  <a:cubicBezTo>
                    <a:pt x="4103" y="5272"/>
                    <a:pt x="5224" y="4373"/>
                    <a:pt x="5454" y="3059"/>
                  </a:cubicBezTo>
                  <a:cubicBezTo>
                    <a:pt x="5709" y="1641"/>
                    <a:pt x="4727" y="259"/>
                    <a:pt x="3273" y="41"/>
                  </a:cubicBezTo>
                  <a:cubicBezTo>
                    <a:pt x="3121" y="14"/>
                    <a:pt x="2971" y="1"/>
                    <a:pt x="2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5"/>
            <p:cNvSpPr/>
            <p:nvPr/>
          </p:nvSpPr>
          <p:spPr>
            <a:xfrm rot="278522">
              <a:off x="6619049" y="3210912"/>
              <a:ext cx="37660" cy="36770"/>
            </a:xfrm>
            <a:custGeom>
              <a:avLst/>
              <a:gdLst/>
              <a:ahLst/>
              <a:cxnLst/>
              <a:rect l="l" t="t" r="r" b="b"/>
              <a:pathLst>
                <a:path w="1565" h="1528" extrusionOk="0">
                  <a:moveTo>
                    <a:pt x="801" y="0"/>
                  </a:moveTo>
                  <a:cubicBezTo>
                    <a:pt x="364" y="0"/>
                    <a:pt x="1" y="328"/>
                    <a:pt x="1" y="764"/>
                  </a:cubicBezTo>
                  <a:cubicBezTo>
                    <a:pt x="1" y="1200"/>
                    <a:pt x="364" y="1528"/>
                    <a:pt x="801" y="1528"/>
                  </a:cubicBezTo>
                  <a:cubicBezTo>
                    <a:pt x="1201" y="1528"/>
                    <a:pt x="1564" y="1200"/>
                    <a:pt x="1564" y="764"/>
                  </a:cubicBezTo>
                  <a:cubicBezTo>
                    <a:pt x="1564" y="328"/>
                    <a:pt x="1201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5"/>
            <p:cNvSpPr/>
            <p:nvPr/>
          </p:nvSpPr>
          <p:spPr>
            <a:xfrm rot="278522">
              <a:off x="6632250" y="3294602"/>
              <a:ext cx="19275" cy="19275"/>
            </a:xfrm>
            <a:custGeom>
              <a:avLst/>
              <a:gdLst/>
              <a:ahLst/>
              <a:cxnLst/>
              <a:rect l="l" t="t" r="r" b="b"/>
              <a:pathLst>
                <a:path w="801" h="801" extrusionOk="0">
                  <a:moveTo>
                    <a:pt x="401" y="1"/>
                  </a:moveTo>
                  <a:cubicBezTo>
                    <a:pt x="183" y="1"/>
                    <a:pt x="1" y="183"/>
                    <a:pt x="1" y="401"/>
                  </a:cubicBezTo>
                  <a:cubicBezTo>
                    <a:pt x="1" y="619"/>
                    <a:pt x="183" y="801"/>
                    <a:pt x="401" y="801"/>
                  </a:cubicBezTo>
                  <a:cubicBezTo>
                    <a:pt x="619" y="801"/>
                    <a:pt x="801" y="619"/>
                    <a:pt x="801" y="401"/>
                  </a:cubicBezTo>
                  <a:cubicBezTo>
                    <a:pt x="801" y="183"/>
                    <a:pt x="619" y="1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5"/>
            <p:cNvSpPr/>
            <p:nvPr/>
          </p:nvSpPr>
          <p:spPr>
            <a:xfrm rot="278522">
              <a:off x="6355351" y="3478680"/>
              <a:ext cx="128670" cy="140028"/>
            </a:xfrm>
            <a:custGeom>
              <a:avLst/>
              <a:gdLst/>
              <a:ahLst/>
              <a:cxnLst/>
              <a:rect l="l" t="t" r="r" b="b"/>
              <a:pathLst>
                <a:path w="5347" h="5819" extrusionOk="0">
                  <a:moveTo>
                    <a:pt x="2692" y="1"/>
                  </a:moveTo>
                  <a:lnTo>
                    <a:pt x="74" y="764"/>
                  </a:lnTo>
                  <a:lnTo>
                    <a:pt x="74" y="3055"/>
                  </a:lnTo>
                  <a:cubicBezTo>
                    <a:pt x="1" y="4255"/>
                    <a:pt x="1201" y="5819"/>
                    <a:pt x="2655" y="5819"/>
                  </a:cubicBezTo>
                  <a:lnTo>
                    <a:pt x="2692" y="5819"/>
                  </a:lnTo>
                  <a:cubicBezTo>
                    <a:pt x="4146" y="5819"/>
                    <a:pt x="5346" y="4255"/>
                    <a:pt x="5346" y="3055"/>
                  </a:cubicBezTo>
                  <a:lnTo>
                    <a:pt x="5346" y="764"/>
                  </a:lnTo>
                  <a:lnTo>
                    <a:pt x="26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5"/>
            <p:cNvSpPr/>
            <p:nvPr/>
          </p:nvSpPr>
          <p:spPr>
            <a:xfrm rot="278522">
              <a:off x="6324975" y="3392466"/>
              <a:ext cx="229257" cy="113774"/>
            </a:xfrm>
            <a:custGeom>
              <a:avLst/>
              <a:gdLst/>
              <a:ahLst/>
              <a:cxnLst/>
              <a:rect l="l" t="t" r="r" b="b"/>
              <a:pathLst>
                <a:path w="9527" h="4728" extrusionOk="0">
                  <a:moveTo>
                    <a:pt x="3745" y="1"/>
                  </a:moveTo>
                  <a:lnTo>
                    <a:pt x="3745" y="2764"/>
                  </a:lnTo>
                  <a:lnTo>
                    <a:pt x="3745" y="2873"/>
                  </a:lnTo>
                  <a:cubicBezTo>
                    <a:pt x="3745" y="3346"/>
                    <a:pt x="3127" y="3819"/>
                    <a:pt x="2327" y="3819"/>
                  </a:cubicBezTo>
                  <a:cubicBezTo>
                    <a:pt x="1564" y="3819"/>
                    <a:pt x="909" y="3346"/>
                    <a:pt x="909" y="2873"/>
                  </a:cubicBezTo>
                  <a:cubicBezTo>
                    <a:pt x="909" y="2619"/>
                    <a:pt x="691" y="2401"/>
                    <a:pt x="473" y="2401"/>
                  </a:cubicBezTo>
                  <a:cubicBezTo>
                    <a:pt x="182" y="2401"/>
                    <a:pt x="0" y="2582"/>
                    <a:pt x="0" y="2873"/>
                  </a:cubicBezTo>
                  <a:cubicBezTo>
                    <a:pt x="0" y="3855"/>
                    <a:pt x="1055" y="4728"/>
                    <a:pt x="2364" y="4728"/>
                  </a:cubicBezTo>
                  <a:cubicBezTo>
                    <a:pt x="3200" y="4728"/>
                    <a:pt x="3891" y="4400"/>
                    <a:pt x="4327" y="3964"/>
                  </a:cubicBezTo>
                  <a:cubicBezTo>
                    <a:pt x="4836" y="4400"/>
                    <a:pt x="5709" y="4728"/>
                    <a:pt x="6654" y="4728"/>
                  </a:cubicBezTo>
                  <a:cubicBezTo>
                    <a:pt x="8254" y="4728"/>
                    <a:pt x="9527" y="3891"/>
                    <a:pt x="9527" y="2873"/>
                  </a:cubicBezTo>
                  <a:cubicBezTo>
                    <a:pt x="9381" y="2619"/>
                    <a:pt x="9163" y="2401"/>
                    <a:pt x="8945" y="2401"/>
                  </a:cubicBezTo>
                  <a:cubicBezTo>
                    <a:pt x="8654" y="2401"/>
                    <a:pt x="8472" y="2582"/>
                    <a:pt x="8472" y="2873"/>
                  </a:cubicBezTo>
                  <a:cubicBezTo>
                    <a:pt x="8472" y="3310"/>
                    <a:pt x="7672" y="3819"/>
                    <a:pt x="6581" y="3819"/>
                  </a:cubicBezTo>
                  <a:cubicBezTo>
                    <a:pt x="5600" y="3819"/>
                    <a:pt x="4836" y="3419"/>
                    <a:pt x="4691" y="2982"/>
                  </a:cubicBezTo>
                  <a:lnTo>
                    <a:pt x="46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5"/>
            <p:cNvSpPr/>
            <p:nvPr/>
          </p:nvSpPr>
          <p:spPr>
            <a:xfrm rot="278522">
              <a:off x="6346739" y="3323927"/>
              <a:ext cx="172394" cy="79989"/>
            </a:xfrm>
            <a:custGeom>
              <a:avLst/>
              <a:gdLst/>
              <a:ahLst/>
              <a:cxnLst/>
              <a:rect l="l" t="t" r="r" b="b"/>
              <a:pathLst>
                <a:path w="7164" h="3324" extrusionOk="0">
                  <a:moveTo>
                    <a:pt x="1557" y="1"/>
                  </a:moveTo>
                  <a:cubicBezTo>
                    <a:pt x="1187" y="1"/>
                    <a:pt x="906" y="99"/>
                    <a:pt x="618" y="451"/>
                  </a:cubicBezTo>
                  <a:cubicBezTo>
                    <a:pt x="0" y="1215"/>
                    <a:pt x="1891" y="3324"/>
                    <a:pt x="3600" y="3324"/>
                  </a:cubicBezTo>
                  <a:cubicBezTo>
                    <a:pt x="5273" y="3324"/>
                    <a:pt x="7163" y="1215"/>
                    <a:pt x="6545" y="451"/>
                  </a:cubicBezTo>
                  <a:cubicBezTo>
                    <a:pt x="6253" y="110"/>
                    <a:pt x="5968" y="16"/>
                    <a:pt x="5592" y="16"/>
                  </a:cubicBezTo>
                  <a:cubicBezTo>
                    <a:pt x="5128" y="16"/>
                    <a:pt x="4525" y="160"/>
                    <a:pt x="3600" y="160"/>
                  </a:cubicBezTo>
                  <a:cubicBezTo>
                    <a:pt x="2643" y="160"/>
                    <a:pt x="2028" y="1"/>
                    <a:pt x="1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5"/>
            <p:cNvSpPr/>
            <p:nvPr/>
          </p:nvSpPr>
          <p:spPr>
            <a:xfrm rot="278522">
              <a:off x="7715557" y="620500"/>
              <a:ext cx="264270" cy="295866"/>
            </a:xfrm>
            <a:custGeom>
              <a:avLst/>
              <a:gdLst/>
              <a:ahLst/>
              <a:cxnLst/>
              <a:rect l="l" t="t" r="r" b="b"/>
              <a:pathLst>
                <a:path w="10982" h="12295" extrusionOk="0">
                  <a:moveTo>
                    <a:pt x="4655" y="1"/>
                  </a:moveTo>
                  <a:cubicBezTo>
                    <a:pt x="3164" y="2510"/>
                    <a:pt x="1528" y="4982"/>
                    <a:pt x="1" y="7455"/>
                  </a:cubicBezTo>
                  <a:cubicBezTo>
                    <a:pt x="182" y="7491"/>
                    <a:pt x="291" y="7564"/>
                    <a:pt x="473" y="7637"/>
                  </a:cubicBezTo>
                  <a:cubicBezTo>
                    <a:pt x="910" y="7819"/>
                    <a:pt x="1819" y="8255"/>
                    <a:pt x="1928" y="8909"/>
                  </a:cubicBezTo>
                  <a:cubicBezTo>
                    <a:pt x="2397" y="10911"/>
                    <a:pt x="4185" y="12294"/>
                    <a:pt x="6157" y="12294"/>
                  </a:cubicBezTo>
                  <a:cubicBezTo>
                    <a:pt x="6477" y="12294"/>
                    <a:pt x="6802" y="12258"/>
                    <a:pt x="7127" y="12182"/>
                  </a:cubicBezTo>
                  <a:cubicBezTo>
                    <a:pt x="9527" y="11636"/>
                    <a:pt x="10982" y="9346"/>
                    <a:pt x="10436" y="7019"/>
                  </a:cubicBezTo>
                  <a:cubicBezTo>
                    <a:pt x="9745" y="4001"/>
                    <a:pt x="7673" y="1528"/>
                    <a:pt x="46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7"/>
          <p:cNvSpPr/>
          <p:nvPr/>
        </p:nvSpPr>
        <p:spPr>
          <a:xfrm>
            <a:off x="6592930" y="2226725"/>
            <a:ext cx="1304100" cy="887400"/>
          </a:xfrm>
          <a:prstGeom prst="rect">
            <a:avLst/>
          </a:prstGeom>
          <a:solidFill>
            <a:schemeClr val="dk2"/>
          </a:solidFill>
          <a:ln w="28575"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7"/>
          <p:cNvSpPr/>
          <p:nvPr/>
        </p:nvSpPr>
        <p:spPr>
          <a:xfrm>
            <a:off x="3936773" y="2243392"/>
            <a:ext cx="1304100" cy="887400"/>
          </a:xfrm>
          <a:prstGeom prst="rect">
            <a:avLst/>
          </a:prstGeom>
          <a:solidFill>
            <a:schemeClr val="dk2"/>
          </a:solidFill>
          <a:ln w="28575"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7"/>
          <p:cNvSpPr/>
          <p:nvPr/>
        </p:nvSpPr>
        <p:spPr>
          <a:xfrm>
            <a:off x="1290550" y="2243392"/>
            <a:ext cx="1304100" cy="887400"/>
          </a:xfrm>
          <a:prstGeom prst="rect">
            <a:avLst/>
          </a:prstGeom>
          <a:solidFill>
            <a:schemeClr val="dk2"/>
          </a:solidFill>
          <a:ln w="28575">
            <a:solidFill>
              <a:schemeClr val="tx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7"/>
          <p:cNvSpPr txBox="1">
            <a:spLocks noGrp="1"/>
          </p:cNvSpPr>
          <p:nvPr>
            <p:ph type="title"/>
          </p:nvPr>
        </p:nvSpPr>
        <p:spPr>
          <a:xfrm>
            <a:off x="2206000" y="445025"/>
            <a:ext cx="474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Contents</a:t>
            </a:r>
            <a:endParaRPr dirty="0"/>
          </a:p>
        </p:txBody>
      </p:sp>
      <p:sp>
        <p:nvSpPr>
          <p:cNvPr id="441" name="Google Shape;441;p37"/>
          <p:cNvSpPr txBox="1">
            <a:spLocks noGrp="1"/>
          </p:cNvSpPr>
          <p:nvPr>
            <p:ph type="subTitle" idx="1"/>
          </p:nvPr>
        </p:nvSpPr>
        <p:spPr>
          <a:xfrm>
            <a:off x="813870" y="3300061"/>
            <a:ext cx="2157550" cy="9540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442" name="Google Shape;442;p37"/>
          <p:cNvSpPr txBox="1">
            <a:spLocks noGrp="1"/>
          </p:cNvSpPr>
          <p:nvPr>
            <p:ph type="subTitle" idx="2"/>
          </p:nvPr>
        </p:nvSpPr>
        <p:spPr>
          <a:xfrm>
            <a:off x="3519263" y="34520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443" name="Google Shape;443;p37"/>
          <p:cNvSpPr txBox="1">
            <a:spLocks noGrp="1"/>
          </p:cNvSpPr>
          <p:nvPr>
            <p:ph type="subTitle" idx="3"/>
          </p:nvPr>
        </p:nvSpPr>
        <p:spPr>
          <a:xfrm>
            <a:off x="6198163" y="345200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Impact</a:t>
            </a:r>
            <a:endParaRPr dirty="0"/>
          </a:p>
        </p:txBody>
      </p:sp>
      <p:grpSp>
        <p:nvGrpSpPr>
          <p:cNvPr id="53" name="Google Shape;468;p37">
            <a:extLst>
              <a:ext uri="{FF2B5EF4-FFF2-40B4-BE49-F238E27FC236}">
                <a16:creationId xmlns:a16="http://schemas.microsoft.com/office/drawing/2014/main" id="{42715D28-CEA0-40D6-8076-EB8AF4C5B970}"/>
              </a:ext>
            </a:extLst>
          </p:cNvPr>
          <p:cNvGrpSpPr/>
          <p:nvPr/>
        </p:nvGrpSpPr>
        <p:grpSpPr>
          <a:xfrm>
            <a:off x="1646044" y="2372205"/>
            <a:ext cx="583179" cy="564381"/>
            <a:chOff x="4135079" y="1518066"/>
            <a:chExt cx="370132" cy="358223"/>
          </a:xfrm>
        </p:grpSpPr>
        <p:sp>
          <p:nvSpPr>
            <p:cNvPr id="54" name="Google Shape;469;p37">
              <a:extLst>
                <a:ext uri="{FF2B5EF4-FFF2-40B4-BE49-F238E27FC236}">
                  <a16:creationId xmlns:a16="http://schemas.microsoft.com/office/drawing/2014/main" id="{3EF555F9-E91D-49A6-A6BC-2E1EE3E9881F}"/>
                </a:ext>
              </a:extLst>
            </p:cNvPr>
            <p:cNvSpPr/>
            <p:nvPr/>
          </p:nvSpPr>
          <p:spPr>
            <a:xfrm>
              <a:off x="4135079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24" y="0"/>
                  </a:moveTo>
                  <a:cubicBezTo>
                    <a:pt x="814" y="0"/>
                    <a:pt x="0" y="814"/>
                    <a:pt x="0" y="1817"/>
                  </a:cubicBezTo>
                  <a:cubicBezTo>
                    <a:pt x="0" y="2821"/>
                    <a:pt x="814" y="3641"/>
                    <a:pt x="1824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0;p37">
              <a:extLst>
                <a:ext uri="{FF2B5EF4-FFF2-40B4-BE49-F238E27FC236}">
                  <a16:creationId xmlns:a16="http://schemas.microsoft.com/office/drawing/2014/main" id="{22C6CBC7-7DF8-4B4D-9897-1D0E48C8A388}"/>
                </a:ext>
              </a:extLst>
            </p:cNvPr>
            <p:cNvSpPr/>
            <p:nvPr/>
          </p:nvSpPr>
          <p:spPr>
            <a:xfrm>
              <a:off x="4153047" y="1643472"/>
              <a:ext cx="59595" cy="59778"/>
            </a:xfrm>
            <a:custGeom>
              <a:avLst/>
              <a:gdLst/>
              <a:ahLst/>
              <a:cxnLst/>
              <a:rect l="l" t="t" r="r" b="b"/>
              <a:pathLst>
                <a:path w="2272" h="2279" extrusionOk="0">
                  <a:moveTo>
                    <a:pt x="1139" y="0"/>
                  </a:moveTo>
                  <a:cubicBezTo>
                    <a:pt x="509" y="0"/>
                    <a:pt x="0" y="509"/>
                    <a:pt x="0" y="1139"/>
                  </a:cubicBezTo>
                  <a:cubicBezTo>
                    <a:pt x="0" y="1770"/>
                    <a:pt x="509" y="2278"/>
                    <a:pt x="1139" y="2278"/>
                  </a:cubicBezTo>
                  <a:cubicBezTo>
                    <a:pt x="1763" y="2278"/>
                    <a:pt x="2272" y="1770"/>
                    <a:pt x="2272" y="1139"/>
                  </a:cubicBezTo>
                  <a:cubicBezTo>
                    <a:pt x="2272" y="509"/>
                    <a:pt x="1763" y="0"/>
                    <a:pt x="11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1;p37">
              <a:extLst>
                <a:ext uri="{FF2B5EF4-FFF2-40B4-BE49-F238E27FC236}">
                  <a16:creationId xmlns:a16="http://schemas.microsoft.com/office/drawing/2014/main" id="{C5D4387F-B604-4866-A52A-77C9575A6870}"/>
                </a:ext>
              </a:extLst>
            </p:cNvPr>
            <p:cNvSpPr/>
            <p:nvPr/>
          </p:nvSpPr>
          <p:spPr>
            <a:xfrm>
              <a:off x="4409681" y="1625688"/>
              <a:ext cx="95530" cy="95530"/>
            </a:xfrm>
            <a:custGeom>
              <a:avLst/>
              <a:gdLst/>
              <a:ahLst/>
              <a:cxnLst/>
              <a:rect l="l" t="t" r="r" b="b"/>
              <a:pathLst>
                <a:path w="3642" h="3642" extrusionOk="0">
                  <a:moveTo>
                    <a:pt x="1818" y="0"/>
                  </a:moveTo>
                  <a:cubicBezTo>
                    <a:pt x="814" y="0"/>
                    <a:pt x="1" y="814"/>
                    <a:pt x="1" y="1817"/>
                  </a:cubicBezTo>
                  <a:cubicBezTo>
                    <a:pt x="1" y="2821"/>
                    <a:pt x="814" y="3641"/>
                    <a:pt x="1818" y="3641"/>
                  </a:cubicBezTo>
                  <a:cubicBezTo>
                    <a:pt x="2828" y="3641"/>
                    <a:pt x="3642" y="2821"/>
                    <a:pt x="3642" y="1817"/>
                  </a:cubicBezTo>
                  <a:cubicBezTo>
                    <a:pt x="3642" y="814"/>
                    <a:pt x="2828" y="0"/>
                    <a:pt x="18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72;p37">
              <a:extLst>
                <a:ext uri="{FF2B5EF4-FFF2-40B4-BE49-F238E27FC236}">
                  <a16:creationId xmlns:a16="http://schemas.microsoft.com/office/drawing/2014/main" id="{78BD7E8A-3594-49F0-AF85-71102FD6597B}"/>
                </a:ext>
              </a:extLst>
            </p:cNvPr>
            <p:cNvSpPr/>
            <p:nvPr/>
          </p:nvSpPr>
          <p:spPr>
            <a:xfrm>
              <a:off x="4427649" y="1643472"/>
              <a:ext cx="59621" cy="59778"/>
            </a:xfrm>
            <a:custGeom>
              <a:avLst/>
              <a:gdLst/>
              <a:ahLst/>
              <a:cxnLst/>
              <a:rect l="l" t="t" r="r" b="b"/>
              <a:pathLst>
                <a:path w="2273" h="2279" extrusionOk="0">
                  <a:moveTo>
                    <a:pt x="1133" y="0"/>
                  </a:moveTo>
                  <a:cubicBezTo>
                    <a:pt x="509" y="0"/>
                    <a:pt x="1" y="509"/>
                    <a:pt x="1" y="1139"/>
                  </a:cubicBezTo>
                  <a:cubicBezTo>
                    <a:pt x="1" y="1770"/>
                    <a:pt x="509" y="2278"/>
                    <a:pt x="1133" y="2278"/>
                  </a:cubicBezTo>
                  <a:cubicBezTo>
                    <a:pt x="1764" y="2278"/>
                    <a:pt x="2272" y="1770"/>
                    <a:pt x="2272" y="1139"/>
                  </a:cubicBezTo>
                  <a:cubicBezTo>
                    <a:pt x="2272" y="509"/>
                    <a:pt x="1764" y="0"/>
                    <a:pt x="11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73;p37">
              <a:extLst>
                <a:ext uri="{FF2B5EF4-FFF2-40B4-BE49-F238E27FC236}">
                  <a16:creationId xmlns:a16="http://schemas.microsoft.com/office/drawing/2014/main" id="{60E294D7-9390-43CF-B209-912642B9ADCA}"/>
                </a:ext>
              </a:extLst>
            </p:cNvPr>
            <p:cNvSpPr/>
            <p:nvPr/>
          </p:nvSpPr>
          <p:spPr>
            <a:xfrm>
              <a:off x="4170831" y="1518250"/>
              <a:ext cx="298471" cy="358040"/>
            </a:xfrm>
            <a:custGeom>
              <a:avLst/>
              <a:gdLst/>
              <a:ahLst/>
              <a:cxnLst/>
              <a:rect l="l" t="t" r="r" b="b"/>
              <a:pathLst>
                <a:path w="11379" h="13650" extrusionOk="0">
                  <a:moveTo>
                    <a:pt x="6150" y="1"/>
                  </a:moveTo>
                  <a:cubicBezTo>
                    <a:pt x="5547" y="197"/>
                    <a:pt x="5032" y="618"/>
                    <a:pt x="4652" y="1024"/>
                  </a:cubicBezTo>
                  <a:cubicBezTo>
                    <a:pt x="2468" y="1513"/>
                    <a:pt x="916" y="3452"/>
                    <a:pt x="916" y="5689"/>
                  </a:cubicBezTo>
                  <a:cubicBezTo>
                    <a:pt x="909" y="6144"/>
                    <a:pt x="780" y="6598"/>
                    <a:pt x="550" y="6991"/>
                  </a:cubicBezTo>
                  <a:cubicBezTo>
                    <a:pt x="190" y="7595"/>
                    <a:pt x="7" y="8286"/>
                    <a:pt x="0" y="8985"/>
                  </a:cubicBezTo>
                  <a:cubicBezTo>
                    <a:pt x="0" y="11561"/>
                    <a:pt x="2543" y="13650"/>
                    <a:pt x="5689" y="13650"/>
                  </a:cubicBezTo>
                  <a:cubicBezTo>
                    <a:pt x="8836" y="13650"/>
                    <a:pt x="11378" y="11561"/>
                    <a:pt x="11378" y="8985"/>
                  </a:cubicBezTo>
                  <a:cubicBezTo>
                    <a:pt x="11378" y="8286"/>
                    <a:pt x="11188" y="7595"/>
                    <a:pt x="10836" y="6991"/>
                  </a:cubicBezTo>
                  <a:cubicBezTo>
                    <a:pt x="10598" y="6598"/>
                    <a:pt x="10476" y="6144"/>
                    <a:pt x="10470" y="5689"/>
                  </a:cubicBezTo>
                  <a:cubicBezTo>
                    <a:pt x="10470" y="3750"/>
                    <a:pt x="9303" y="2008"/>
                    <a:pt x="7513" y="1269"/>
                  </a:cubicBezTo>
                  <a:lnTo>
                    <a:pt x="7513" y="455"/>
                  </a:lnTo>
                  <a:lnTo>
                    <a:pt x="6374" y="909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74;p37">
              <a:extLst>
                <a:ext uri="{FF2B5EF4-FFF2-40B4-BE49-F238E27FC236}">
                  <a16:creationId xmlns:a16="http://schemas.microsoft.com/office/drawing/2014/main" id="{2D5E7F56-AC02-49C5-81D7-48489F6C59A0}"/>
                </a:ext>
              </a:extLst>
            </p:cNvPr>
            <p:cNvSpPr/>
            <p:nvPr/>
          </p:nvSpPr>
          <p:spPr>
            <a:xfrm>
              <a:off x="4170831" y="1518066"/>
              <a:ext cx="166665" cy="352374"/>
            </a:xfrm>
            <a:custGeom>
              <a:avLst/>
              <a:gdLst/>
              <a:ahLst/>
              <a:cxnLst/>
              <a:rect l="l" t="t" r="r" b="b"/>
              <a:pathLst>
                <a:path w="6354" h="13434" extrusionOk="0">
                  <a:moveTo>
                    <a:pt x="6150" y="1"/>
                  </a:moveTo>
                  <a:cubicBezTo>
                    <a:pt x="5547" y="204"/>
                    <a:pt x="5032" y="625"/>
                    <a:pt x="4652" y="1031"/>
                  </a:cubicBezTo>
                  <a:cubicBezTo>
                    <a:pt x="2468" y="1520"/>
                    <a:pt x="916" y="3459"/>
                    <a:pt x="916" y="5696"/>
                  </a:cubicBezTo>
                  <a:cubicBezTo>
                    <a:pt x="909" y="6151"/>
                    <a:pt x="780" y="6605"/>
                    <a:pt x="550" y="6998"/>
                  </a:cubicBezTo>
                  <a:cubicBezTo>
                    <a:pt x="190" y="7602"/>
                    <a:pt x="7" y="8293"/>
                    <a:pt x="0" y="8992"/>
                  </a:cubicBezTo>
                  <a:cubicBezTo>
                    <a:pt x="0" y="11073"/>
                    <a:pt x="1662" y="12836"/>
                    <a:pt x="3953" y="13433"/>
                  </a:cubicBezTo>
                  <a:cubicBezTo>
                    <a:pt x="3025" y="12457"/>
                    <a:pt x="2509" y="11155"/>
                    <a:pt x="2509" y="9805"/>
                  </a:cubicBezTo>
                  <a:cubicBezTo>
                    <a:pt x="2502" y="8999"/>
                    <a:pt x="2692" y="8205"/>
                    <a:pt x="3052" y="7480"/>
                  </a:cubicBezTo>
                  <a:cubicBezTo>
                    <a:pt x="3289" y="7005"/>
                    <a:pt x="3418" y="6483"/>
                    <a:pt x="3418" y="5954"/>
                  </a:cubicBezTo>
                  <a:cubicBezTo>
                    <a:pt x="3418" y="3642"/>
                    <a:pt x="4625" y="1655"/>
                    <a:pt x="6354" y="814"/>
                  </a:cubicBezTo>
                  <a:lnTo>
                    <a:pt x="61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75;p37">
              <a:extLst>
                <a:ext uri="{FF2B5EF4-FFF2-40B4-BE49-F238E27FC236}">
                  <a16:creationId xmlns:a16="http://schemas.microsoft.com/office/drawing/2014/main" id="{D97360BB-B218-4A25-8417-846E475C50CC}"/>
                </a:ext>
              </a:extLst>
            </p:cNvPr>
            <p:cNvSpPr/>
            <p:nvPr/>
          </p:nvSpPr>
          <p:spPr>
            <a:xfrm>
              <a:off x="4212615" y="1636914"/>
              <a:ext cx="214719" cy="215558"/>
            </a:xfrm>
            <a:custGeom>
              <a:avLst/>
              <a:gdLst/>
              <a:ahLst/>
              <a:cxnLst/>
              <a:rect l="l" t="t" r="r" b="b"/>
              <a:pathLst>
                <a:path w="8186" h="8218" extrusionOk="0">
                  <a:moveTo>
                    <a:pt x="2256" y="0"/>
                  </a:moveTo>
                  <a:cubicBezTo>
                    <a:pt x="1747" y="0"/>
                    <a:pt x="1238" y="190"/>
                    <a:pt x="842" y="569"/>
                  </a:cubicBezTo>
                  <a:cubicBezTo>
                    <a:pt x="55" y="1321"/>
                    <a:pt x="1" y="2555"/>
                    <a:pt x="706" y="3383"/>
                  </a:cubicBezTo>
                  <a:cubicBezTo>
                    <a:pt x="991" y="3722"/>
                    <a:pt x="1052" y="4190"/>
                    <a:pt x="875" y="4590"/>
                  </a:cubicBezTo>
                  <a:cubicBezTo>
                    <a:pt x="753" y="4874"/>
                    <a:pt x="686" y="5180"/>
                    <a:pt x="686" y="5485"/>
                  </a:cubicBezTo>
                  <a:cubicBezTo>
                    <a:pt x="686" y="6997"/>
                    <a:pt x="2211" y="8217"/>
                    <a:pt x="4096" y="8217"/>
                  </a:cubicBezTo>
                  <a:cubicBezTo>
                    <a:pt x="5981" y="8217"/>
                    <a:pt x="7514" y="6990"/>
                    <a:pt x="7514" y="5485"/>
                  </a:cubicBezTo>
                  <a:cubicBezTo>
                    <a:pt x="7514" y="5173"/>
                    <a:pt x="7446" y="4874"/>
                    <a:pt x="7324" y="4590"/>
                  </a:cubicBezTo>
                  <a:cubicBezTo>
                    <a:pt x="7148" y="4190"/>
                    <a:pt x="7209" y="3722"/>
                    <a:pt x="7493" y="3383"/>
                  </a:cubicBezTo>
                  <a:cubicBezTo>
                    <a:pt x="8185" y="2555"/>
                    <a:pt x="8117" y="1335"/>
                    <a:pt x="7337" y="589"/>
                  </a:cubicBezTo>
                  <a:cubicBezTo>
                    <a:pt x="6944" y="213"/>
                    <a:pt x="6434" y="23"/>
                    <a:pt x="5923" y="23"/>
                  </a:cubicBezTo>
                  <a:cubicBezTo>
                    <a:pt x="5430" y="23"/>
                    <a:pt x="4936" y="199"/>
                    <a:pt x="4544" y="555"/>
                  </a:cubicBezTo>
                  <a:cubicBezTo>
                    <a:pt x="4418" y="667"/>
                    <a:pt x="4261" y="723"/>
                    <a:pt x="4102" y="723"/>
                  </a:cubicBezTo>
                  <a:cubicBezTo>
                    <a:pt x="3944" y="723"/>
                    <a:pt x="3784" y="667"/>
                    <a:pt x="3656" y="555"/>
                  </a:cubicBezTo>
                  <a:cubicBezTo>
                    <a:pt x="3262" y="185"/>
                    <a:pt x="2759" y="0"/>
                    <a:pt x="22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76;p37">
              <a:extLst>
                <a:ext uri="{FF2B5EF4-FFF2-40B4-BE49-F238E27FC236}">
                  <a16:creationId xmlns:a16="http://schemas.microsoft.com/office/drawing/2014/main" id="{E0E982B0-F0CC-483A-8D02-0A67C056143D}"/>
                </a:ext>
              </a:extLst>
            </p:cNvPr>
            <p:cNvSpPr/>
            <p:nvPr/>
          </p:nvSpPr>
          <p:spPr>
            <a:xfrm>
              <a:off x="4204274" y="1638121"/>
              <a:ext cx="60119" cy="179308"/>
            </a:xfrm>
            <a:custGeom>
              <a:avLst/>
              <a:gdLst/>
              <a:ahLst/>
              <a:cxnLst/>
              <a:rect l="l" t="t" r="r" b="b"/>
              <a:pathLst>
                <a:path w="2292" h="6836" extrusionOk="0">
                  <a:moveTo>
                    <a:pt x="2272" y="1"/>
                  </a:moveTo>
                  <a:cubicBezTo>
                    <a:pt x="699" y="252"/>
                    <a:pt x="0" y="2116"/>
                    <a:pt x="1024" y="3337"/>
                  </a:cubicBezTo>
                  <a:cubicBezTo>
                    <a:pt x="1309" y="3676"/>
                    <a:pt x="1370" y="4144"/>
                    <a:pt x="1193" y="4544"/>
                  </a:cubicBezTo>
                  <a:cubicBezTo>
                    <a:pt x="1071" y="4828"/>
                    <a:pt x="1004" y="5134"/>
                    <a:pt x="1004" y="5439"/>
                  </a:cubicBezTo>
                  <a:cubicBezTo>
                    <a:pt x="1010" y="5947"/>
                    <a:pt x="1180" y="6435"/>
                    <a:pt x="1485" y="6835"/>
                  </a:cubicBezTo>
                  <a:cubicBezTo>
                    <a:pt x="1065" y="5534"/>
                    <a:pt x="1166" y="4123"/>
                    <a:pt x="1777" y="2903"/>
                  </a:cubicBezTo>
                  <a:cubicBezTo>
                    <a:pt x="2014" y="2428"/>
                    <a:pt x="2143" y="1906"/>
                    <a:pt x="2143" y="1377"/>
                  </a:cubicBezTo>
                  <a:cubicBezTo>
                    <a:pt x="2143" y="916"/>
                    <a:pt x="2190" y="448"/>
                    <a:pt x="2292" y="1"/>
                  </a:cubicBezTo>
                  <a:close/>
                </a:path>
              </a:pathLst>
            </a:custGeom>
            <a:solidFill>
              <a:srgbClr val="36363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77;p37">
              <a:extLst>
                <a:ext uri="{FF2B5EF4-FFF2-40B4-BE49-F238E27FC236}">
                  <a16:creationId xmlns:a16="http://schemas.microsoft.com/office/drawing/2014/main" id="{CEF61D8F-6BC2-424C-AEA3-10323D5B3D2C}"/>
                </a:ext>
              </a:extLst>
            </p:cNvPr>
            <p:cNvSpPr/>
            <p:nvPr/>
          </p:nvSpPr>
          <p:spPr>
            <a:xfrm>
              <a:off x="4287948" y="1733126"/>
              <a:ext cx="28564" cy="17968"/>
            </a:xfrm>
            <a:custGeom>
              <a:avLst/>
              <a:gdLst/>
              <a:ahLst/>
              <a:cxnLst/>
              <a:rect l="l" t="t" r="r" b="b"/>
              <a:pathLst>
                <a:path w="1089" h="685" extrusionOk="0">
                  <a:moveTo>
                    <a:pt x="323" y="0"/>
                  </a:moveTo>
                  <a:cubicBezTo>
                    <a:pt x="114" y="0"/>
                    <a:pt x="0" y="302"/>
                    <a:pt x="214" y="427"/>
                  </a:cubicBezTo>
                  <a:lnTo>
                    <a:pt x="668" y="657"/>
                  </a:lnTo>
                  <a:cubicBezTo>
                    <a:pt x="702" y="671"/>
                    <a:pt x="736" y="678"/>
                    <a:pt x="770" y="678"/>
                  </a:cubicBezTo>
                  <a:lnTo>
                    <a:pt x="770" y="684"/>
                  </a:lnTo>
                  <a:cubicBezTo>
                    <a:pt x="1014" y="684"/>
                    <a:pt x="1089" y="359"/>
                    <a:pt x="872" y="250"/>
                  </a:cubicBezTo>
                  <a:lnTo>
                    <a:pt x="417" y="20"/>
                  </a:lnTo>
                  <a:cubicBezTo>
                    <a:pt x="385" y="6"/>
                    <a:pt x="353" y="0"/>
                    <a:pt x="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78;p37">
              <a:extLst>
                <a:ext uri="{FF2B5EF4-FFF2-40B4-BE49-F238E27FC236}">
                  <a16:creationId xmlns:a16="http://schemas.microsoft.com/office/drawing/2014/main" id="{5ADDF8D3-0670-4AA5-9691-E0F109D5CEA4}"/>
                </a:ext>
              </a:extLst>
            </p:cNvPr>
            <p:cNvSpPr/>
            <p:nvPr/>
          </p:nvSpPr>
          <p:spPr>
            <a:xfrm>
              <a:off x="4323673" y="1733126"/>
              <a:ext cx="28696" cy="17784"/>
            </a:xfrm>
            <a:custGeom>
              <a:avLst/>
              <a:gdLst/>
              <a:ahLst/>
              <a:cxnLst/>
              <a:rect l="l" t="t" r="r" b="b"/>
              <a:pathLst>
                <a:path w="1094" h="678" extrusionOk="0">
                  <a:moveTo>
                    <a:pt x="768" y="0"/>
                  </a:moveTo>
                  <a:cubicBezTo>
                    <a:pt x="739" y="0"/>
                    <a:pt x="708" y="6"/>
                    <a:pt x="676" y="20"/>
                  </a:cubicBezTo>
                  <a:lnTo>
                    <a:pt x="222" y="250"/>
                  </a:lnTo>
                  <a:cubicBezTo>
                    <a:pt x="0" y="351"/>
                    <a:pt x="78" y="678"/>
                    <a:pt x="316" y="678"/>
                  </a:cubicBezTo>
                  <a:cubicBezTo>
                    <a:pt x="318" y="678"/>
                    <a:pt x="321" y="678"/>
                    <a:pt x="323" y="678"/>
                  </a:cubicBezTo>
                  <a:cubicBezTo>
                    <a:pt x="357" y="678"/>
                    <a:pt x="391" y="671"/>
                    <a:pt x="425" y="657"/>
                  </a:cubicBezTo>
                  <a:lnTo>
                    <a:pt x="879" y="427"/>
                  </a:lnTo>
                  <a:cubicBezTo>
                    <a:pt x="1093" y="302"/>
                    <a:pt x="974" y="0"/>
                    <a:pt x="7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79;p37">
              <a:extLst>
                <a:ext uri="{FF2B5EF4-FFF2-40B4-BE49-F238E27FC236}">
                  <a16:creationId xmlns:a16="http://schemas.microsoft.com/office/drawing/2014/main" id="{7E2E3D13-014F-4B2A-9A64-0A5781A2459B}"/>
                </a:ext>
              </a:extLst>
            </p:cNvPr>
            <p:cNvSpPr/>
            <p:nvPr/>
          </p:nvSpPr>
          <p:spPr>
            <a:xfrm>
              <a:off x="4260459" y="1774884"/>
              <a:ext cx="119373" cy="53745"/>
            </a:xfrm>
            <a:custGeom>
              <a:avLst/>
              <a:gdLst/>
              <a:ahLst/>
              <a:cxnLst/>
              <a:rect l="l" t="t" r="r" b="b"/>
              <a:pathLst>
                <a:path w="4551" h="2049" extrusionOk="0">
                  <a:moveTo>
                    <a:pt x="245" y="1"/>
                  </a:moveTo>
                  <a:cubicBezTo>
                    <a:pt x="102" y="1"/>
                    <a:pt x="1" y="123"/>
                    <a:pt x="14" y="259"/>
                  </a:cubicBezTo>
                  <a:cubicBezTo>
                    <a:pt x="157" y="1262"/>
                    <a:pt x="1120" y="2049"/>
                    <a:pt x="2272" y="2049"/>
                  </a:cubicBezTo>
                  <a:cubicBezTo>
                    <a:pt x="3432" y="2049"/>
                    <a:pt x="4395" y="1262"/>
                    <a:pt x="4530" y="259"/>
                  </a:cubicBezTo>
                  <a:cubicBezTo>
                    <a:pt x="4551" y="123"/>
                    <a:pt x="4442" y="1"/>
                    <a:pt x="43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80;p37">
              <a:extLst>
                <a:ext uri="{FF2B5EF4-FFF2-40B4-BE49-F238E27FC236}">
                  <a16:creationId xmlns:a16="http://schemas.microsoft.com/office/drawing/2014/main" id="{C1B69AB8-84F5-4218-86C0-77AAF5F28C61}"/>
                </a:ext>
              </a:extLst>
            </p:cNvPr>
            <p:cNvSpPr/>
            <p:nvPr/>
          </p:nvSpPr>
          <p:spPr>
            <a:xfrm>
              <a:off x="4285718" y="1792773"/>
              <a:ext cx="68670" cy="35778"/>
            </a:xfrm>
            <a:custGeom>
              <a:avLst/>
              <a:gdLst/>
              <a:ahLst/>
              <a:cxnLst/>
              <a:rect l="l" t="t" r="r" b="b"/>
              <a:pathLst>
                <a:path w="2618" h="1364" extrusionOk="0">
                  <a:moveTo>
                    <a:pt x="1309" y="0"/>
                  </a:moveTo>
                  <a:cubicBezTo>
                    <a:pt x="748" y="0"/>
                    <a:pt x="187" y="329"/>
                    <a:pt x="1" y="987"/>
                  </a:cubicBezTo>
                  <a:cubicBezTo>
                    <a:pt x="401" y="1238"/>
                    <a:pt x="855" y="1363"/>
                    <a:pt x="1309" y="1363"/>
                  </a:cubicBezTo>
                  <a:cubicBezTo>
                    <a:pt x="1764" y="1363"/>
                    <a:pt x="2218" y="1238"/>
                    <a:pt x="2618" y="987"/>
                  </a:cubicBezTo>
                  <a:cubicBezTo>
                    <a:pt x="2431" y="329"/>
                    <a:pt x="1870" y="0"/>
                    <a:pt x="1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81;p37">
              <a:extLst>
                <a:ext uri="{FF2B5EF4-FFF2-40B4-BE49-F238E27FC236}">
                  <a16:creationId xmlns:a16="http://schemas.microsoft.com/office/drawing/2014/main" id="{C6523CF0-D636-415B-B712-1A9DB8883094}"/>
                </a:ext>
              </a:extLst>
            </p:cNvPr>
            <p:cNvSpPr/>
            <p:nvPr/>
          </p:nvSpPr>
          <p:spPr>
            <a:xfrm>
              <a:off x="4248550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0" y="306"/>
                    <a:pt x="0" y="679"/>
                  </a:cubicBezTo>
                  <a:lnTo>
                    <a:pt x="0" y="909"/>
                  </a:lnTo>
                  <a:cubicBezTo>
                    <a:pt x="0" y="1282"/>
                    <a:pt x="306" y="1587"/>
                    <a:pt x="679" y="1594"/>
                  </a:cubicBezTo>
                  <a:cubicBezTo>
                    <a:pt x="1058" y="1594"/>
                    <a:pt x="1363" y="1282"/>
                    <a:pt x="1363" y="909"/>
                  </a:cubicBezTo>
                  <a:lnTo>
                    <a:pt x="1363" y="679"/>
                  </a:lnTo>
                  <a:cubicBezTo>
                    <a:pt x="1363" y="306"/>
                    <a:pt x="1058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482;p37">
              <a:extLst>
                <a:ext uri="{FF2B5EF4-FFF2-40B4-BE49-F238E27FC236}">
                  <a16:creationId xmlns:a16="http://schemas.microsoft.com/office/drawing/2014/main" id="{855B1211-A04C-40D9-BB61-DD1E65981F6D}"/>
                </a:ext>
              </a:extLst>
            </p:cNvPr>
            <p:cNvSpPr/>
            <p:nvPr/>
          </p:nvSpPr>
          <p:spPr>
            <a:xfrm>
              <a:off x="4266334" y="1667472"/>
              <a:ext cx="17994" cy="29771"/>
            </a:xfrm>
            <a:custGeom>
              <a:avLst/>
              <a:gdLst/>
              <a:ahLst/>
              <a:cxnLst/>
              <a:rect l="l" t="t" r="r" b="b"/>
              <a:pathLst>
                <a:path w="686" h="1135" extrusionOk="0">
                  <a:moveTo>
                    <a:pt x="13" y="0"/>
                  </a:moveTo>
                  <a:cubicBezTo>
                    <a:pt x="9" y="0"/>
                    <a:pt x="5" y="0"/>
                    <a:pt x="1" y="0"/>
                  </a:cubicBezTo>
                  <a:lnTo>
                    <a:pt x="1" y="794"/>
                  </a:lnTo>
                  <a:cubicBezTo>
                    <a:pt x="1" y="1021"/>
                    <a:pt x="172" y="1134"/>
                    <a:pt x="343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7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83;p37">
              <a:extLst>
                <a:ext uri="{FF2B5EF4-FFF2-40B4-BE49-F238E27FC236}">
                  <a16:creationId xmlns:a16="http://schemas.microsoft.com/office/drawing/2014/main" id="{CC1A5472-C351-432E-B6BE-0B4136E9DCB1}"/>
                </a:ext>
              </a:extLst>
            </p:cNvPr>
            <p:cNvSpPr/>
            <p:nvPr/>
          </p:nvSpPr>
          <p:spPr>
            <a:xfrm>
              <a:off x="4260459" y="1673348"/>
              <a:ext cx="11961" cy="11935"/>
            </a:xfrm>
            <a:custGeom>
              <a:avLst/>
              <a:gdLst/>
              <a:ahLst/>
              <a:cxnLst/>
              <a:rect l="l" t="t" r="r" b="b"/>
              <a:pathLst>
                <a:path w="456" h="455" extrusionOk="0">
                  <a:moveTo>
                    <a:pt x="225" y="0"/>
                  </a:moveTo>
                  <a:cubicBezTo>
                    <a:pt x="102" y="0"/>
                    <a:pt x="1" y="102"/>
                    <a:pt x="1" y="231"/>
                  </a:cubicBezTo>
                  <a:cubicBezTo>
                    <a:pt x="1" y="353"/>
                    <a:pt x="102" y="455"/>
                    <a:pt x="225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84;p37">
              <a:extLst>
                <a:ext uri="{FF2B5EF4-FFF2-40B4-BE49-F238E27FC236}">
                  <a16:creationId xmlns:a16="http://schemas.microsoft.com/office/drawing/2014/main" id="{242DEC6A-66BE-4ACB-892E-D4001993E80C}"/>
                </a:ext>
              </a:extLst>
            </p:cNvPr>
            <p:cNvSpPr/>
            <p:nvPr/>
          </p:nvSpPr>
          <p:spPr>
            <a:xfrm>
              <a:off x="4355962" y="1667472"/>
              <a:ext cx="35778" cy="41811"/>
            </a:xfrm>
            <a:custGeom>
              <a:avLst/>
              <a:gdLst/>
              <a:ahLst/>
              <a:cxnLst/>
              <a:rect l="l" t="t" r="r" b="b"/>
              <a:pathLst>
                <a:path w="1364" h="1594" extrusionOk="0">
                  <a:moveTo>
                    <a:pt x="679" y="0"/>
                  </a:moveTo>
                  <a:cubicBezTo>
                    <a:pt x="306" y="0"/>
                    <a:pt x="1" y="306"/>
                    <a:pt x="1" y="679"/>
                  </a:cubicBezTo>
                  <a:lnTo>
                    <a:pt x="1" y="909"/>
                  </a:lnTo>
                  <a:cubicBezTo>
                    <a:pt x="1" y="1282"/>
                    <a:pt x="306" y="1594"/>
                    <a:pt x="679" y="1594"/>
                  </a:cubicBezTo>
                  <a:cubicBezTo>
                    <a:pt x="1059" y="1594"/>
                    <a:pt x="1364" y="1282"/>
                    <a:pt x="1364" y="909"/>
                  </a:cubicBezTo>
                  <a:lnTo>
                    <a:pt x="1364" y="679"/>
                  </a:lnTo>
                  <a:cubicBezTo>
                    <a:pt x="1364" y="306"/>
                    <a:pt x="1059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85;p37">
              <a:extLst>
                <a:ext uri="{FF2B5EF4-FFF2-40B4-BE49-F238E27FC236}">
                  <a16:creationId xmlns:a16="http://schemas.microsoft.com/office/drawing/2014/main" id="{FEA3C45A-9467-49A1-98E7-AD7AF6A4413A}"/>
                </a:ext>
              </a:extLst>
            </p:cNvPr>
            <p:cNvSpPr/>
            <p:nvPr/>
          </p:nvSpPr>
          <p:spPr>
            <a:xfrm>
              <a:off x="4373772" y="1667472"/>
              <a:ext cx="17968" cy="29771"/>
            </a:xfrm>
            <a:custGeom>
              <a:avLst/>
              <a:gdLst/>
              <a:ahLst/>
              <a:cxnLst/>
              <a:rect l="l" t="t" r="r" b="b"/>
              <a:pathLst>
                <a:path w="685" h="1135" extrusionOk="0">
                  <a:moveTo>
                    <a:pt x="12" y="0"/>
                  </a:moveTo>
                  <a:cubicBezTo>
                    <a:pt x="8" y="0"/>
                    <a:pt x="4" y="0"/>
                    <a:pt x="0" y="0"/>
                  </a:cubicBezTo>
                  <a:lnTo>
                    <a:pt x="0" y="794"/>
                  </a:lnTo>
                  <a:cubicBezTo>
                    <a:pt x="0" y="1021"/>
                    <a:pt x="171" y="1134"/>
                    <a:pt x="342" y="1134"/>
                  </a:cubicBezTo>
                  <a:cubicBezTo>
                    <a:pt x="514" y="1134"/>
                    <a:pt x="685" y="1021"/>
                    <a:pt x="685" y="794"/>
                  </a:cubicBezTo>
                  <a:lnTo>
                    <a:pt x="685" y="679"/>
                  </a:lnTo>
                  <a:cubicBezTo>
                    <a:pt x="685" y="310"/>
                    <a:pt x="386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86;p37">
              <a:extLst>
                <a:ext uri="{FF2B5EF4-FFF2-40B4-BE49-F238E27FC236}">
                  <a16:creationId xmlns:a16="http://schemas.microsoft.com/office/drawing/2014/main" id="{FBDDAEF5-AE4D-467F-A042-A0C344462690}"/>
                </a:ext>
              </a:extLst>
            </p:cNvPr>
            <p:cNvSpPr/>
            <p:nvPr/>
          </p:nvSpPr>
          <p:spPr>
            <a:xfrm>
              <a:off x="4367897" y="1673348"/>
              <a:ext cx="11935" cy="11935"/>
            </a:xfrm>
            <a:custGeom>
              <a:avLst/>
              <a:gdLst/>
              <a:ahLst/>
              <a:cxnLst/>
              <a:rect l="l" t="t" r="r" b="b"/>
              <a:pathLst>
                <a:path w="455" h="455" extrusionOk="0">
                  <a:moveTo>
                    <a:pt x="224" y="0"/>
                  </a:moveTo>
                  <a:cubicBezTo>
                    <a:pt x="102" y="0"/>
                    <a:pt x="0" y="102"/>
                    <a:pt x="0" y="231"/>
                  </a:cubicBezTo>
                  <a:cubicBezTo>
                    <a:pt x="0" y="353"/>
                    <a:pt x="102" y="455"/>
                    <a:pt x="224" y="455"/>
                  </a:cubicBezTo>
                  <a:cubicBezTo>
                    <a:pt x="353" y="455"/>
                    <a:pt x="455" y="353"/>
                    <a:pt x="455" y="231"/>
                  </a:cubicBezTo>
                  <a:cubicBezTo>
                    <a:pt x="455" y="102"/>
                    <a:pt x="353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87;p37">
              <a:extLst>
                <a:ext uri="{FF2B5EF4-FFF2-40B4-BE49-F238E27FC236}">
                  <a16:creationId xmlns:a16="http://schemas.microsoft.com/office/drawing/2014/main" id="{BFA2BC6F-649C-4D5A-926B-1E2427E54BC2}"/>
                </a:ext>
              </a:extLst>
            </p:cNvPr>
            <p:cNvSpPr/>
            <p:nvPr/>
          </p:nvSpPr>
          <p:spPr>
            <a:xfrm>
              <a:off x="4314178" y="1810688"/>
              <a:ext cx="11935" cy="17941"/>
            </a:xfrm>
            <a:custGeom>
              <a:avLst/>
              <a:gdLst/>
              <a:ahLst/>
              <a:cxnLst/>
              <a:rect l="l" t="t" r="r" b="b"/>
              <a:pathLst>
                <a:path w="455" h="684" extrusionOk="0">
                  <a:moveTo>
                    <a:pt x="228" y="1"/>
                  </a:moveTo>
                  <a:cubicBezTo>
                    <a:pt x="114" y="1"/>
                    <a:pt x="1" y="77"/>
                    <a:pt x="1" y="229"/>
                  </a:cubicBezTo>
                  <a:lnTo>
                    <a:pt x="1" y="670"/>
                  </a:lnTo>
                  <a:cubicBezTo>
                    <a:pt x="75" y="677"/>
                    <a:pt x="150" y="684"/>
                    <a:pt x="224" y="684"/>
                  </a:cubicBezTo>
                  <a:cubicBezTo>
                    <a:pt x="306" y="684"/>
                    <a:pt x="380" y="677"/>
                    <a:pt x="455" y="670"/>
                  </a:cubicBezTo>
                  <a:lnTo>
                    <a:pt x="455" y="229"/>
                  </a:lnTo>
                  <a:cubicBezTo>
                    <a:pt x="455" y="77"/>
                    <a:pt x="341" y="1"/>
                    <a:pt x="2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674;p44">
            <a:extLst>
              <a:ext uri="{FF2B5EF4-FFF2-40B4-BE49-F238E27FC236}">
                <a16:creationId xmlns:a16="http://schemas.microsoft.com/office/drawing/2014/main" id="{876EC1AB-242F-46B8-B6B1-B502502AC3CD}"/>
              </a:ext>
            </a:extLst>
          </p:cNvPr>
          <p:cNvGrpSpPr/>
          <p:nvPr/>
        </p:nvGrpSpPr>
        <p:grpSpPr>
          <a:xfrm>
            <a:off x="4313103" y="2373389"/>
            <a:ext cx="551440" cy="586154"/>
            <a:chOff x="4093603" y="4146138"/>
            <a:chExt cx="395638" cy="420544"/>
          </a:xfrm>
        </p:grpSpPr>
        <p:sp>
          <p:nvSpPr>
            <p:cNvPr id="74" name="Google Shape;675;p44">
              <a:extLst>
                <a:ext uri="{FF2B5EF4-FFF2-40B4-BE49-F238E27FC236}">
                  <a16:creationId xmlns:a16="http://schemas.microsoft.com/office/drawing/2014/main" id="{C0E5ACC8-1987-4D04-BA57-A856E7C38C75}"/>
                </a:ext>
              </a:extLst>
            </p:cNvPr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76;p44">
              <a:extLst>
                <a:ext uri="{FF2B5EF4-FFF2-40B4-BE49-F238E27FC236}">
                  <a16:creationId xmlns:a16="http://schemas.microsoft.com/office/drawing/2014/main" id="{88036BC6-D1F2-4036-987F-4214E863085E}"/>
                </a:ext>
              </a:extLst>
            </p:cNvPr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77;p44">
              <a:extLst>
                <a:ext uri="{FF2B5EF4-FFF2-40B4-BE49-F238E27FC236}">
                  <a16:creationId xmlns:a16="http://schemas.microsoft.com/office/drawing/2014/main" id="{D13BD8CD-78FA-4435-B976-CBA48A825E62}"/>
                </a:ext>
              </a:extLst>
            </p:cNvPr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78;p44">
              <a:extLst>
                <a:ext uri="{FF2B5EF4-FFF2-40B4-BE49-F238E27FC236}">
                  <a16:creationId xmlns:a16="http://schemas.microsoft.com/office/drawing/2014/main" id="{00B1F6A2-B330-4885-A563-3D71CA48500F}"/>
                </a:ext>
              </a:extLst>
            </p:cNvPr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79;p44">
              <a:extLst>
                <a:ext uri="{FF2B5EF4-FFF2-40B4-BE49-F238E27FC236}">
                  <a16:creationId xmlns:a16="http://schemas.microsoft.com/office/drawing/2014/main" id="{B17422DB-A7DA-45A3-BA1E-50D9807BAE6B}"/>
                </a:ext>
              </a:extLst>
            </p:cNvPr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80;p44">
              <a:extLst>
                <a:ext uri="{FF2B5EF4-FFF2-40B4-BE49-F238E27FC236}">
                  <a16:creationId xmlns:a16="http://schemas.microsoft.com/office/drawing/2014/main" id="{E073937B-0637-476C-BB83-18DF078BE5F5}"/>
                </a:ext>
              </a:extLst>
            </p:cNvPr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81;p44">
              <a:extLst>
                <a:ext uri="{FF2B5EF4-FFF2-40B4-BE49-F238E27FC236}">
                  <a16:creationId xmlns:a16="http://schemas.microsoft.com/office/drawing/2014/main" id="{2FA7A4F4-4377-45E4-A01D-DC0C3066E5F1}"/>
                </a:ext>
              </a:extLst>
            </p:cNvPr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82;p44">
              <a:extLst>
                <a:ext uri="{FF2B5EF4-FFF2-40B4-BE49-F238E27FC236}">
                  <a16:creationId xmlns:a16="http://schemas.microsoft.com/office/drawing/2014/main" id="{09FA74D4-2339-4B03-B795-7558474AB25D}"/>
                </a:ext>
              </a:extLst>
            </p:cNvPr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83;p44">
              <a:extLst>
                <a:ext uri="{FF2B5EF4-FFF2-40B4-BE49-F238E27FC236}">
                  <a16:creationId xmlns:a16="http://schemas.microsoft.com/office/drawing/2014/main" id="{936C985F-F712-47B3-AF5A-D6EC1C3D81E9}"/>
                </a:ext>
              </a:extLst>
            </p:cNvPr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84;p44">
              <a:extLst>
                <a:ext uri="{FF2B5EF4-FFF2-40B4-BE49-F238E27FC236}">
                  <a16:creationId xmlns:a16="http://schemas.microsoft.com/office/drawing/2014/main" id="{880FA2D6-1AD5-48BF-80AA-9D3F417A754C}"/>
                </a:ext>
              </a:extLst>
            </p:cNvPr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85;p44">
              <a:extLst>
                <a:ext uri="{FF2B5EF4-FFF2-40B4-BE49-F238E27FC236}">
                  <a16:creationId xmlns:a16="http://schemas.microsoft.com/office/drawing/2014/main" id="{A25C6623-FAB5-4B25-91B9-07B5ACC4409E}"/>
                </a:ext>
              </a:extLst>
            </p:cNvPr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86;p44">
              <a:extLst>
                <a:ext uri="{FF2B5EF4-FFF2-40B4-BE49-F238E27FC236}">
                  <a16:creationId xmlns:a16="http://schemas.microsoft.com/office/drawing/2014/main" id="{5E8CE304-6FE1-44FA-8FDA-A99257D7B8A9}"/>
                </a:ext>
              </a:extLst>
            </p:cNvPr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687;p44">
              <a:extLst>
                <a:ext uri="{FF2B5EF4-FFF2-40B4-BE49-F238E27FC236}">
                  <a16:creationId xmlns:a16="http://schemas.microsoft.com/office/drawing/2014/main" id="{5B35953E-3105-4189-B5CF-F6E6C6A63EE3}"/>
                </a:ext>
              </a:extLst>
            </p:cNvPr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688;p44">
              <a:extLst>
                <a:ext uri="{FF2B5EF4-FFF2-40B4-BE49-F238E27FC236}">
                  <a16:creationId xmlns:a16="http://schemas.microsoft.com/office/drawing/2014/main" id="{AADA5001-B1C4-4B02-AF08-8F1ED15C33C4}"/>
                </a:ext>
              </a:extLst>
            </p:cNvPr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689;p44">
              <a:extLst>
                <a:ext uri="{FF2B5EF4-FFF2-40B4-BE49-F238E27FC236}">
                  <a16:creationId xmlns:a16="http://schemas.microsoft.com/office/drawing/2014/main" id="{1B8961ED-BC73-45E3-B653-994B9EC74841}"/>
                </a:ext>
              </a:extLst>
            </p:cNvPr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690;p44">
              <a:extLst>
                <a:ext uri="{FF2B5EF4-FFF2-40B4-BE49-F238E27FC236}">
                  <a16:creationId xmlns:a16="http://schemas.microsoft.com/office/drawing/2014/main" id="{D8B79656-4DB9-4441-9B7E-B5F231FA7954}"/>
                </a:ext>
              </a:extLst>
            </p:cNvPr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691;p44">
              <a:extLst>
                <a:ext uri="{FF2B5EF4-FFF2-40B4-BE49-F238E27FC236}">
                  <a16:creationId xmlns:a16="http://schemas.microsoft.com/office/drawing/2014/main" id="{ED694D22-C989-4C96-9E1B-B1F49E793FF8}"/>
                </a:ext>
              </a:extLst>
            </p:cNvPr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646;p44">
            <a:extLst>
              <a:ext uri="{FF2B5EF4-FFF2-40B4-BE49-F238E27FC236}">
                <a16:creationId xmlns:a16="http://schemas.microsoft.com/office/drawing/2014/main" id="{76783970-1144-4315-9319-4CC49C2313DA}"/>
              </a:ext>
            </a:extLst>
          </p:cNvPr>
          <p:cNvGrpSpPr/>
          <p:nvPr/>
        </p:nvGrpSpPr>
        <p:grpSpPr>
          <a:xfrm>
            <a:off x="7005800" y="2346581"/>
            <a:ext cx="589216" cy="586144"/>
            <a:chOff x="4147908" y="2303017"/>
            <a:chExt cx="361194" cy="359355"/>
          </a:xfrm>
        </p:grpSpPr>
        <p:sp>
          <p:nvSpPr>
            <p:cNvPr id="92" name="Google Shape;647;p44">
              <a:extLst>
                <a:ext uri="{FF2B5EF4-FFF2-40B4-BE49-F238E27FC236}">
                  <a16:creationId xmlns:a16="http://schemas.microsoft.com/office/drawing/2014/main" id="{5019154E-6926-4A8B-9498-75EC0A7EB80B}"/>
                </a:ext>
              </a:extLst>
            </p:cNvPr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648;p44">
              <a:extLst>
                <a:ext uri="{FF2B5EF4-FFF2-40B4-BE49-F238E27FC236}">
                  <a16:creationId xmlns:a16="http://schemas.microsoft.com/office/drawing/2014/main" id="{18D23DE1-8C67-4D7C-A2D2-D9343C464492}"/>
                </a:ext>
              </a:extLst>
            </p:cNvPr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649;p44">
              <a:extLst>
                <a:ext uri="{FF2B5EF4-FFF2-40B4-BE49-F238E27FC236}">
                  <a16:creationId xmlns:a16="http://schemas.microsoft.com/office/drawing/2014/main" id="{7568A11E-9883-4F0E-8740-CE093B8114D1}"/>
                </a:ext>
              </a:extLst>
            </p:cNvPr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650;p44">
              <a:extLst>
                <a:ext uri="{FF2B5EF4-FFF2-40B4-BE49-F238E27FC236}">
                  <a16:creationId xmlns:a16="http://schemas.microsoft.com/office/drawing/2014/main" id="{911C8F3B-3AE9-489B-86AB-358A986BE98D}"/>
                </a:ext>
              </a:extLst>
            </p:cNvPr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651;p44">
              <a:extLst>
                <a:ext uri="{FF2B5EF4-FFF2-40B4-BE49-F238E27FC236}">
                  <a16:creationId xmlns:a16="http://schemas.microsoft.com/office/drawing/2014/main" id="{F65803A8-17AC-48A4-A203-472F4571F24F}"/>
                </a:ext>
              </a:extLst>
            </p:cNvPr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652;p44">
              <a:extLst>
                <a:ext uri="{FF2B5EF4-FFF2-40B4-BE49-F238E27FC236}">
                  <a16:creationId xmlns:a16="http://schemas.microsoft.com/office/drawing/2014/main" id="{2ECF57CB-782B-4D7B-A0C4-B5224F0ACE94}"/>
                </a:ext>
              </a:extLst>
            </p:cNvPr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653;p44">
              <a:extLst>
                <a:ext uri="{FF2B5EF4-FFF2-40B4-BE49-F238E27FC236}">
                  <a16:creationId xmlns:a16="http://schemas.microsoft.com/office/drawing/2014/main" id="{8F456885-2131-4467-A28F-4F47294AB402}"/>
                </a:ext>
              </a:extLst>
            </p:cNvPr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654;p44">
              <a:extLst>
                <a:ext uri="{FF2B5EF4-FFF2-40B4-BE49-F238E27FC236}">
                  <a16:creationId xmlns:a16="http://schemas.microsoft.com/office/drawing/2014/main" id="{94DDA2F5-0AAE-4646-8192-550E722F1CD1}"/>
                </a:ext>
              </a:extLst>
            </p:cNvPr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655;p44">
              <a:extLst>
                <a:ext uri="{FF2B5EF4-FFF2-40B4-BE49-F238E27FC236}">
                  <a16:creationId xmlns:a16="http://schemas.microsoft.com/office/drawing/2014/main" id="{064EA767-BBAA-4057-82E9-0E7E0CD9C162}"/>
                </a:ext>
              </a:extLst>
            </p:cNvPr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656;p44">
              <a:extLst>
                <a:ext uri="{FF2B5EF4-FFF2-40B4-BE49-F238E27FC236}">
                  <a16:creationId xmlns:a16="http://schemas.microsoft.com/office/drawing/2014/main" id="{1FFD4994-57C7-4A4F-AE6C-3E24EC0A1629}"/>
                </a:ext>
              </a:extLst>
            </p:cNvPr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657;p44">
              <a:extLst>
                <a:ext uri="{FF2B5EF4-FFF2-40B4-BE49-F238E27FC236}">
                  <a16:creationId xmlns:a16="http://schemas.microsoft.com/office/drawing/2014/main" id="{74A565FA-EF0D-4A2A-B73B-45F974817B80}"/>
                </a:ext>
              </a:extLst>
            </p:cNvPr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658;p44">
              <a:extLst>
                <a:ext uri="{FF2B5EF4-FFF2-40B4-BE49-F238E27FC236}">
                  <a16:creationId xmlns:a16="http://schemas.microsoft.com/office/drawing/2014/main" id="{023A1309-2084-4400-945D-C40F45AFB976}"/>
                </a:ext>
              </a:extLst>
            </p:cNvPr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659;p44">
              <a:extLst>
                <a:ext uri="{FF2B5EF4-FFF2-40B4-BE49-F238E27FC236}">
                  <a16:creationId xmlns:a16="http://schemas.microsoft.com/office/drawing/2014/main" id="{80E427B4-7F67-404C-AA58-25B6E0E50F90}"/>
                </a:ext>
              </a:extLst>
            </p:cNvPr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660;p44">
              <a:extLst>
                <a:ext uri="{FF2B5EF4-FFF2-40B4-BE49-F238E27FC236}">
                  <a16:creationId xmlns:a16="http://schemas.microsoft.com/office/drawing/2014/main" id="{4C99012B-E9A3-4704-8F55-0D613B77D226}"/>
                </a:ext>
              </a:extLst>
            </p:cNvPr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7" grpId="0" animBg="1"/>
      <p:bldP spid="438" grpId="0" animBg="1"/>
      <p:bldP spid="439" grpId="0" animBg="1"/>
      <p:bldP spid="441" grpId="0" build="p"/>
      <p:bldP spid="442" grpId="0" build="p"/>
      <p:bldP spid="44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9"/>
          <p:cNvSpPr txBox="1">
            <a:spLocks noGrp="1"/>
          </p:cNvSpPr>
          <p:nvPr>
            <p:ph type="title"/>
          </p:nvPr>
        </p:nvSpPr>
        <p:spPr>
          <a:xfrm>
            <a:off x="316712" y="112060"/>
            <a:ext cx="43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dirty="0"/>
              <a:t>Problem statement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47" name="Google Shape;547;p39"/>
          <p:cNvPicPr preferRelativeResize="0"/>
          <p:nvPr/>
        </p:nvPicPr>
        <p:blipFill rotWithShape="1">
          <a:blip r:embed="rId3">
            <a:alphaModFix/>
          </a:blip>
          <a:srcRect l="20070"/>
          <a:stretch/>
        </p:blipFill>
        <p:spPr>
          <a:xfrm rot="879196">
            <a:off x="1150122" y="1281848"/>
            <a:ext cx="4077263" cy="31138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423FB1-A025-4C43-A356-5FB8859CFE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25418">
            <a:off x="1111875" y="1344117"/>
            <a:ext cx="4197396" cy="2989256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  <p:pic>
        <p:nvPicPr>
          <p:cNvPr id="548" name="Google Shape;548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2253" y="1309084"/>
            <a:ext cx="4327800" cy="301763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1"/>
          <p:cNvSpPr txBox="1">
            <a:spLocks noGrp="1"/>
          </p:cNvSpPr>
          <p:nvPr>
            <p:ph type="title"/>
          </p:nvPr>
        </p:nvSpPr>
        <p:spPr>
          <a:xfrm>
            <a:off x="2665050" y="549200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730</a:t>
            </a:r>
            <a:endParaRPr dirty="0"/>
          </a:p>
        </p:txBody>
      </p:sp>
      <p:sp>
        <p:nvSpPr>
          <p:cNvPr id="560" name="Google Shape;560;p41"/>
          <p:cNvSpPr txBox="1">
            <a:spLocks noGrp="1"/>
          </p:cNvSpPr>
          <p:nvPr>
            <p:ph type="subTitle" idx="1"/>
          </p:nvPr>
        </p:nvSpPr>
        <p:spPr>
          <a:xfrm>
            <a:off x="2040350" y="1369175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Students in a Monkey Watch telegram group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561" name="Google Shape;561;p41"/>
          <p:cNvSpPr txBox="1">
            <a:spLocks noGrp="1"/>
          </p:cNvSpPr>
          <p:nvPr>
            <p:ph type="title" idx="2"/>
          </p:nvPr>
        </p:nvSpPr>
        <p:spPr>
          <a:xfrm>
            <a:off x="2665050" y="1936113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562" name="Google Shape;562;p41"/>
          <p:cNvSpPr txBox="1">
            <a:spLocks noGrp="1"/>
          </p:cNvSpPr>
          <p:nvPr>
            <p:ph type="subTitle" idx="3"/>
          </p:nvPr>
        </p:nvSpPr>
        <p:spPr>
          <a:xfrm>
            <a:off x="2040350" y="2756100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Sightings per day on average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563" name="Google Shape;563;p41"/>
          <p:cNvSpPr txBox="1">
            <a:spLocks noGrp="1"/>
          </p:cNvSpPr>
          <p:nvPr>
            <p:ph type="title" idx="4"/>
          </p:nvPr>
        </p:nvSpPr>
        <p:spPr>
          <a:xfrm>
            <a:off x="2665050" y="3328400"/>
            <a:ext cx="3813900" cy="88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12000</a:t>
            </a:r>
            <a:endParaRPr dirty="0"/>
          </a:p>
        </p:txBody>
      </p:sp>
      <p:sp>
        <p:nvSpPr>
          <p:cNvPr id="564" name="Google Shape;564;p41"/>
          <p:cNvSpPr txBox="1">
            <a:spLocks noGrp="1"/>
          </p:cNvSpPr>
          <p:nvPr>
            <p:ph type="subTitle" idx="5"/>
          </p:nvPr>
        </p:nvSpPr>
        <p:spPr>
          <a:xfrm>
            <a:off x="2040350" y="4143025"/>
            <a:ext cx="50838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Students potentially affected across 24 halls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9" grpId="0"/>
      <p:bldP spid="560" grpId="0" build="p"/>
      <p:bldP spid="561" grpId="0"/>
      <p:bldP spid="562" grpId="0" build="p"/>
      <p:bldP spid="563" grpId="0"/>
      <p:bldP spid="56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3"/>
          <p:cNvSpPr txBox="1">
            <a:spLocks noGrp="1"/>
          </p:cNvSpPr>
          <p:nvPr>
            <p:ph type="title"/>
          </p:nvPr>
        </p:nvSpPr>
        <p:spPr>
          <a:xfrm>
            <a:off x="733175" y="2025225"/>
            <a:ext cx="35592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Monkey GTG</a:t>
            </a:r>
            <a:endParaRPr/>
          </a:p>
        </p:txBody>
      </p:sp>
      <p:sp>
        <p:nvSpPr>
          <p:cNvPr id="620" name="Google Shape;620;p43"/>
          <p:cNvSpPr txBox="1">
            <a:spLocks noGrp="1"/>
          </p:cNvSpPr>
          <p:nvPr>
            <p:ph type="subTitle" idx="1"/>
          </p:nvPr>
        </p:nvSpPr>
        <p:spPr>
          <a:xfrm>
            <a:off x="758200" y="2586325"/>
            <a:ext cx="2595300" cy="9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Comprehensive solution to all “monkey business”!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4" name="Google Shape;1424;p56">
            <a:extLst>
              <a:ext uri="{FF2B5EF4-FFF2-40B4-BE49-F238E27FC236}">
                <a16:creationId xmlns:a16="http://schemas.microsoft.com/office/drawing/2014/main" id="{3E022398-D4B2-4E54-A326-7B9C43E69373}"/>
              </a:ext>
            </a:extLst>
          </p:cNvPr>
          <p:cNvGrpSpPr/>
          <p:nvPr/>
        </p:nvGrpSpPr>
        <p:grpSpPr>
          <a:xfrm>
            <a:off x="5658312" y="238255"/>
            <a:ext cx="2268530" cy="4501852"/>
            <a:chOff x="5853294" y="103784"/>
            <a:chExt cx="2268530" cy="4501852"/>
          </a:xfrm>
        </p:grpSpPr>
        <p:sp>
          <p:nvSpPr>
            <p:cNvPr id="5" name="Google Shape;1425;p56">
              <a:extLst>
                <a:ext uri="{FF2B5EF4-FFF2-40B4-BE49-F238E27FC236}">
                  <a16:creationId xmlns:a16="http://schemas.microsoft.com/office/drawing/2014/main" id="{816EBC14-55AB-415F-82B1-74653F5E6B05}"/>
                </a:ext>
              </a:extLst>
            </p:cNvPr>
            <p:cNvSpPr/>
            <p:nvPr/>
          </p:nvSpPr>
          <p:spPr>
            <a:xfrm flipH="1">
              <a:off x="5853294" y="2511568"/>
              <a:ext cx="273425" cy="367873"/>
            </a:xfrm>
            <a:custGeom>
              <a:avLst/>
              <a:gdLst/>
              <a:ahLst/>
              <a:cxnLst/>
              <a:rect l="l" t="t" r="r" b="b"/>
              <a:pathLst>
                <a:path w="11991" h="16133" extrusionOk="0">
                  <a:moveTo>
                    <a:pt x="7711" y="1"/>
                  </a:moveTo>
                  <a:cubicBezTo>
                    <a:pt x="7352" y="1"/>
                    <a:pt x="6984" y="38"/>
                    <a:pt x="6625" y="113"/>
                  </a:cubicBezTo>
                  <a:cubicBezTo>
                    <a:pt x="6175" y="203"/>
                    <a:pt x="5755" y="353"/>
                    <a:pt x="5336" y="533"/>
                  </a:cubicBezTo>
                  <a:cubicBezTo>
                    <a:pt x="2009" y="2092"/>
                    <a:pt x="180" y="5958"/>
                    <a:pt x="60" y="9675"/>
                  </a:cubicBezTo>
                  <a:cubicBezTo>
                    <a:pt x="0" y="11833"/>
                    <a:pt x="450" y="14021"/>
                    <a:pt x="1109" y="16120"/>
                  </a:cubicBezTo>
                  <a:cubicBezTo>
                    <a:pt x="1335" y="16129"/>
                    <a:pt x="1562" y="16133"/>
                    <a:pt x="1790" y="16133"/>
                  </a:cubicBezTo>
                  <a:cubicBezTo>
                    <a:pt x="4593" y="16133"/>
                    <a:pt x="7570" y="15462"/>
                    <a:pt x="10341" y="14381"/>
                  </a:cubicBezTo>
                  <a:cubicBezTo>
                    <a:pt x="9502" y="12373"/>
                    <a:pt x="9143" y="10275"/>
                    <a:pt x="9922" y="8236"/>
                  </a:cubicBezTo>
                  <a:cubicBezTo>
                    <a:pt x="10551" y="6588"/>
                    <a:pt x="11900" y="5149"/>
                    <a:pt x="11930" y="3440"/>
                  </a:cubicBezTo>
                  <a:cubicBezTo>
                    <a:pt x="11990" y="3291"/>
                    <a:pt x="11990" y="3141"/>
                    <a:pt x="11930" y="2991"/>
                  </a:cubicBezTo>
                  <a:cubicBezTo>
                    <a:pt x="11930" y="2811"/>
                    <a:pt x="11900" y="2631"/>
                    <a:pt x="11840" y="2451"/>
                  </a:cubicBezTo>
                  <a:cubicBezTo>
                    <a:pt x="11421" y="1192"/>
                    <a:pt x="10222" y="413"/>
                    <a:pt x="8753" y="113"/>
                  </a:cubicBezTo>
                  <a:cubicBezTo>
                    <a:pt x="8423" y="38"/>
                    <a:pt x="8071" y="1"/>
                    <a:pt x="7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26;p56">
              <a:extLst>
                <a:ext uri="{FF2B5EF4-FFF2-40B4-BE49-F238E27FC236}">
                  <a16:creationId xmlns:a16="http://schemas.microsoft.com/office/drawing/2014/main" id="{7676B226-17CF-4F2A-9ECA-885D83050035}"/>
                </a:ext>
              </a:extLst>
            </p:cNvPr>
            <p:cNvSpPr/>
            <p:nvPr/>
          </p:nvSpPr>
          <p:spPr>
            <a:xfrm flipH="1">
              <a:off x="5926445" y="2513415"/>
              <a:ext cx="124410" cy="129290"/>
            </a:xfrm>
            <a:custGeom>
              <a:avLst/>
              <a:gdLst/>
              <a:ahLst/>
              <a:cxnLst/>
              <a:rect l="l" t="t" r="r" b="b"/>
              <a:pathLst>
                <a:path w="5456" h="5670" extrusionOk="0">
                  <a:moveTo>
                    <a:pt x="4526" y="1"/>
                  </a:moveTo>
                  <a:cubicBezTo>
                    <a:pt x="4118" y="1"/>
                    <a:pt x="3703" y="38"/>
                    <a:pt x="3298" y="122"/>
                  </a:cubicBezTo>
                  <a:cubicBezTo>
                    <a:pt x="1649" y="1261"/>
                    <a:pt x="450" y="3060"/>
                    <a:pt x="30" y="5098"/>
                  </a:cubicBezTo>
                  <a:cubicBezTo>
                    <a:pt x="1" y="5368"/>
                    <a:pt x="270" y="5607"/>
                    <a:pt x="510" y="5667"/>
                  </a:cubicBezTo>
                  <a:cubicBezTo>
                    <a:pt x="525" y="5669"/>
                    <a:pt x="541" y="5670"/>
                    <a:pt x="556" y="5670"/>
                  </a:cubicBezTo>
                  <a:cubicBezTo>
                    <a:pt x="831" y="5670"/>
                    <a:pt x="1023" y="5414"/>
                    <a:pt x="1080" y="5158"/>
                  </a:cubicBezTo>
                  <a:cubicBezTo>
                    <a:pt x="1559" y="2880"/>
                    <a:pt x="3298" y="902"/>
                    <a:pt x="5456" y="62"/>
                  </a:cubicBezTo>
                  <a:cubicBezTo>
                    <a:pt x="5155" y="23"/>
                    <a:pt x="4843" y="1"/>
                    <a:pt x="4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27;p56">
              <a:extLst>
                <a:ext uri="{FF2B5EF4-FFF2-40B4-BE49-F238E27FC236}">
                  <a16:creationId xmlns:a16="http://schemas.microsoft.com/office/drawing/2014/main" id="{D7C491BB-3BD9-4FA3-992C-7E1D7386F838}"/>
                </a:ext>
              </a:extLst>
            </p:cNvPr>
            <p:cNvSpPr/>
            <p:nvPr/>
          </p:nvSpPr>
          <p:spPr>
            <a:xfrm flipH="1">
              <a:off x="5853294" y="2567457"/>
              <a:ext cx="105576" cy="94767"/>
            </a:xfrm>
            <a:custGeom>
              <a:avLst/>
              <a:gdLst/>
              <a:ahLst/>
              <a:cxnLst/>
              <a:rect l="l" t="t" r="r" b="b"/>
              <a:pathLst>
                <a:path w="4630" h="4156" extrusionOk="0">
                  <a:moveTo>
                    <a:pt x="4479" y="0"/>
                  </a:moveTo>
                  <a:cubicBezTo>
                    <a:pt x="4060" y="90"/>
                    <a:pt x="3610" y="270"/>
                    <a:pt x="3160" y="480"/>
                  </a:cubicBezTo>
                  <a:cubicBezTo>
                    <a:pt x="1961" y="1169"/>
                    <a:pt x="1092" y="2278"/>
                    <a:pt x="283" y="3357"/>
                  </a:cubicBezTo>
                  <a:cubicBezTo>
                    <a:pt x="0" y="3749"/>
                    <a:pt x="364" y="4155"/>
                    <a:pt x="734" y="4155"/>
                  </a:cubicBezTo>
                  <a:cubicBezTo>
                    <a:pt x="874" y="4155"/>
                    <a:pt x="1015" y="4097"/>
                    <a:pt x="1122" y="3957"/>
                  </a:cubicBezTo>
                  <a:cubicBezTo>
                    <a:pt x="1841" y="3028"/>
                    <a:pt x="2561" y="2098"/>
                    <a:pt x="3580" y="1439"/>
                  </a:cubicBezTo>
                  <a:cubicBezTo>
                    <a:pt x="3880" y="1259"/>
                    <a:pt x="4239" y="1109"/>
                    <a:pt x="4569" y="989"/>
                  </a:cubicBezTo>
                  <a:cubicBezTo>
                    <a:pt x="4629" y="840"/>
                    <a:pt x="4629" y="690"/>
                    <a:pt x="4569" y="540"/>
                  </a:cubicBezTo>
                  <a:cubicBezTo>
                    <a:pt x="4569" y="360"/>
                    <a:pt x="4539" y="180"/>
                    <a:pt x="4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428;p56">
              <a:extLst>
                <a:ext uri="{FF2B5EF4-FFF2-40B4-BE49-F238E27FC236}">
                  <a16:creationId xmlns:a16="http://schemas.microsoft.com/office/drawing/2014/main" id="{76CF08CD-A0D8-458B-8B28-EB74D712E0F7}"/>
                </a:ext>
              </a:extLst>
            </p:cNvPr>
            <p:cNvSpPr/>
            <p:nvPr/>
          </p:nvSpPr>
          <p:spPr>
            <a:xfrm flipH="1">
              <a:off x="6755498" y="4349997"/>
              <a:ext cx="387871" cy="254704"/>
            </a:xfrm>
            <a:custGeom>
              <a:avLst/>
              <a:gdLst/>
              <a:ahLst/>
              <a:cxnLst/>
              <a:rect l="l" t="t" r="r" b="b"/>
              <a:pathLst>
                <a:path w="17010" h="11170" extrusionOk="0">
                  <a:moveTo>
                    <a:pt x="7267" y="0"/>
                  </a:moveTo>
                  <a:lnTo>
                    <a:pt x="7208" y="150"/>
                  </a:lnTo>
                  <a:cubicBezTo>
                    <a:pt x="6248" y="420"/>
                    <a:pt x="5259" y="749"/>
                    <a:pt x="4300" y="1079"/>
                  </a:cubicBezTo>
                  <a:cubicBezTo>
                    <a:pt x="2861" y="1619"/>
                    <a:pt x="1363" y="2278"/>
                    <a:pt x="613" y="3597"/>
                  </a:cubicBezTo>
                  <a:cubicBezTo>
                    <a:pt x="164" y="4346"/>
                    <a:pt x="44" y="5246"/>
                    <a:pt x="14" y="6115"/>
                  </a:cubicBezTo>
                  <a:cubicBezTo>
                    <a:pt x="1" y="6578"/>
                    <a:pt x="16" y="6638"/>
                    <a:pt x="90" y="6638"/>
                  </a:cubicBezTo>
                  <a:cubicBezTo>
                    <a:pt x="116" y="6638"/>
                    <a:pt x="149" y="6631"/>
                    <a:pt x="190" y="6631"/>
                  </a:cubicBezTo>
                  <a:cubicBezTo>
                    <a:pt x="297" y="6631"/>
                    <a:pt x="461" y="6681"/>
                    <a:pt x="703" y="7044"/>
                  </a:cubicBezTo>
                  <a:cubicBezTo>
                    <a:pt x="1333" y="8033"/>
                    <a:pt x="1423" y="9142"/>
                    <a:pt x="2981" y="10041"/>
                  </a:cubicBezTo>
                  <a:cubicBezTo>
                    <a:pt x="4330" y="10791"/>
                    <a:pt x="6608" y="11061"/>
                    <a:pt x="8197" y="11121"/>
                  </a:cubicBezTo>
                  <a:cubicBezTo>
                    <a:pt x="8683" y="11150"/>
                    <a:pt x="9173" y="11169"/>
                    <a:pt x="9662" y="11169"/>
                  </a:cubicBezTo>
                  <a:cubicBezTo>
                    <a:pt x="10681" y="11169"/>
                    <a:pt x="11701" y="11084"/>
                    <a:pt x="12693" y="10821"/>
                  </a:cubicBezTo>
                  <a:cubicBezTo>
                    <a:pt x="14042" y="10491"/>
                    <a:pt x="15271" y="9862"/>
                    <a:pt x="16350" y="8992"/>
                  </a:cubicBezTo>
                  <a:cubicBezTo>
                    <a:pt x="16560" y="8843"/>
                    <a:pt x="16769" y="8663"/>
                    <a:pt x="16889" y="8393"/>
                  </a:cubicBezTo>
                  <a:cubicBezTo>
                    <a:pt x="17009" y="8153"/>
                    <a:pt x="17009" y="7823"/>
                    <a:pt x="16949" y="7554"/>
                  </a:cubicBezTo>
                  <a:cubicBezTo>
                    <a:pt x="16859" y="6714"/>
                    <a:pt x="16440" y="5965"/>
                    <a:pt x="15870" y="5365"/>
                  </a:cubicBezTo>
                  <a:cubicBezTo>
                    <a:pt x="14401" y="3837"/>
                    <a:pt x="12423" y="3357"/>
                    <a:pt x="10595" y="2548"/>
                  </a:cubicBezTo>
                  <a:cubicBezTo>
                    <a:pt x="9276" y="2008"/>
                    <a:pt x="8017" y="1259"/>
                    <a:pt x="72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429;p56">
              <a:extLst>
                <a:ext uri="{FF2B5EF4-FFF2-40B4-BE49-F238E27FC236}">
                  <a16:creationId xmlns:a16="http://schemas.microsoft.com/office/drawing/2014/main" id="{0C9CA7FC-A251-4324-95A0-3FAC0F492148}"/>
                </a:ext>
              </a:extLst>
            </p:cNvPr>
            <p:cNvSpPr/>
            <p:nvPr/>
          </p:nvSpPr>
          <p:spPr>
            <a:xfrm flipH="1">
              <a:off x="6806074" y="4448572"/>
              <a:ext cx="63596" cy="145434"/>
            </a:xfrm>
            <a:custGeom>
              <a:avLst/>
              <a:gdLst/>
              <a:ahLst/>
              <a:cxnLst/>
              <a:rect l="l" t="t" r="r" b="b"/>
              <a:pathLst>
                <a:path w="2789" h="6378" extrusionOk="0">
                  <a:moveTo>
                    <a:pt x="656" y="1"/>
                  </a:moveTo>
                  <a:cubicBezTo>
                    <a:pt x="510" y="1"/>
                    <a:pt x="360" y="53"/>
                    <a:pt x="270" y="143"/>
                  </a:cubicBezTo>
                  <a:cubicBezTo>
                    <a:pt x="0" y="323"/>
                    <a:pt x="60" y="683"/>
                    <a:pt x="240" y="893"/>
                  </a:cubicBezTo>
                  <a:cubicBezTo>
                    <a:pt x="1349" y="2481"/>
                    <a:pt x="1769" y="4460"/>
                    <a:pt x="1469" y="6378"/>
                  </a:cubicBezTo>
                  <a:cubicBezTo>
                    <a:pt x="1859" y="6258"/>
                    <a:pt x="2219" y="6108"/>
                    <a:pt x="2608" y="5928"/>
                  </a:cubicBezTo>
                  <a:cubicBezTo>
                    <a:pt x="2788" y="3890"/>
                    <a:pt x="2219" y="1822"/>
                    <a:pt x="1020" y="173"/>
                  </a:cubicBezTo>
                  <a:cubicBezTo>
                    <a:pt x="945" y="53"/>
                    <a:pt x="802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430;p56">
              <a:extLst>
                <a:ext uri="{FF2B5EF4-FFF2-40B4-BE49-F238E27FC236}">
                  <a16:creationId xmlns:a16="http://schemas.microsoft.com/office/drawing/2014/main" id="{13B1C8F5-CC45-4ADB-9CF3-B64C01C82C9C}"/>
                </a:ext>
              </a:extLst>
            </p:cNvPr>
            <p:cNvSpPr/>
            <p:nvPr/>
          </p:nvSpPr>
          <p:spPr>
            <a:xfrm flipH="1">
              <a:off x="6905880" y="4489526"/>
              <a:ext cx="36758" cy="116110"/>
            </a:xfrm>
            <a:custGeom>
              <a:avLst/>
              <a:gdLst/>
              <a:ahLst/>
              <a:cxnLst/>
              <a:rect l="l" t="t" r="r" b="b"/>
              <a:pathLst>
                <a:path w="1612" h="5092" extrusionOk="0">
                  <a:moveTo>
                    <a:pt x="638" y="1"/>
                  </a:moveTo>
                  <a:cubicBezTo>
                    <a:pt x="333" y="1"/>
                    <a:pt x="1" y="242"/>
                    <a:pt x="53" y="625"/>
                  </a:cubicBezTo>
                  <a:cubicBezTo>
                    <a:pt x="293" y="1794"/>
                    <a:pt x="503" y="3023"/>
                    <a:pt x="293" y="4222"/>
                  </a:cubicBezTo>
                  <a:cubicBezTo>
                    <a:pt x="263" y="4522"/>
                    <a:pt x="143" y="4822"/>
                    <a:pt x="23" y="5091"/>
                  </a:cubicBezTo>
                  <a:lnTo>
                    <a:pt x="1192" y="5091"/>
                  </a:lnTo>
                  <a:cubicBezTo>
                    <a:pt x="1222" y="4942"/>
                    <a:pt x="1252" y="4762"/>
                    <a:pt x="1312" y="4612"/>
                  </a:cubicBezTo>
                  <a:cubicBezTo>
                    <a:pt x="1612" y="3203"/>
                    <a:pt x="1372" y="1794"/>
                    <a:pt x="1102" y="415"/>
                  </a:cubicBezTo>
                  <a:cubicBezTo>
                    <a:pt x="1065" y="127"/>
                    <a:pt x="858" y="1"/>
                    <a:pt x="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31;p56">
              <a:extLst>
                <a:ext uri="{FF2B5EF4-FFF2-40B4-BE49-F238E27FC236}">
                  <a16:creationId xmlns:a16="http://schemas.microsoft.com/office/drawing/2014/main" id="{EAD6C4EB-08B6-4018-B6B3-63D9271712B9}"/>
                </a:ext>
              </a:extLst>
            </p:cNvPr>
            <p:cNvSpPr/>
            <p:nvPr/>
          </p:nvSpPr>
          <p:spPr>
            <a:xfrm flipH="1">
              <a:off x="6941407" y="3220863"/>
              <a:ext cx="624059" cy="1322249"/>
            </a:xfrm>
            <a:custGeom>
              <a:avLst/>
              <a:gdLst/>
              <a:ahLst/>
              <a:cxnLst/>
              <a:rect l="l" t="t" r="r" b="b"/>
              <a:pathLst>
                <a:path w="27368" h="57987" extrusionOk="0">
                  <a:moveTo>
                    <a:pt x="18675" y="5306"/>
                  </a:moveTo>
                  <a:cubicBezTo>
                    <a:pt x="18670" y="5313"/>
                    <a:pt x="18666" y="5321"/>
                    <a:pt x="18662" y="5329"/>
                  </a:cubicBezTo>
                  <a:lnTo>
                    <a:pt x="18662" y="5329"/>
                  </a:lnTo>
                  <a:cubicBezTo>
                    <a:pt x="18666" y="5322"/>
                    <a:pt x="18670" y="5315"/>
                    <a:pt x="18675" y="5306"/>
                  </a:cubicBezTo>
                  <a:close/>
                  <a:moveTo>
                    <a:pt x="10941" y="1"/>
                  </a:moveTo>
                  <a:cubicBezTo>
                    <a:pt x="8873" y="2968"/>
                    <a:pt x="2279" y="18794"/>
                    <a:pt x="4707" y="33392"/>
                  </a:cubicBezTo>
                  <a:cubicBezTo>
                    <a:pt x="4377" y="33302"/>
                    <a:pt x="4047" y="33182"/>
                    <a:pt x="3688" y="33122"/>
                  </a:cubicBezTo>
                  <a:cubicBezTo>
                    <a:pt x="3172" y="32987"/>
                    <a:pt x="2589" y="32863"/>
                    <a:pt x="2053" y="32863"/>
                  </a:cubicBezTo>
                  <a:cubicBezTo>
                    <a:pt x="1403" y="32863"/>
                    <a:pt x="822" y="33044"/>
                    <a:pt x="510" y="33602"/>
                  </a:cubicBezTo>
                  <a:cubicBezTo>
                    <a:pt x="1" y="34291"/>
                    <a:pt x="151" y="35250"/>
                    <a:pt x="600" y="35970"/>
                  </a:cubicBezTo>
                  <a:cubicBezTo>
                    <a:pt x="1050" y="36689"/>
                    <a:pt x="1739" y="37169"/>
                    <a:pt x="2459" y="37618"/>
                  </a:cubicBezTo>
                  <a:cubicBezTo>
                    <a:pt x="1859" y="38098"/>
                    <a:pt x="1260" y="38637"/>
                    <a:pt x="900" y="39297"/>
                  </a:cubicBezTo>
                  <a:cubicBezTo>
                    <a:pt x="510" y="39986"/>
                    <a:pt x="480" y="40886"/>
                    <a:pt x="960" y="41485"/>
                  </a:cubicBezTo>
                  <a:cubicBezTo>
                    <a:pt x="1200" y="41725"/>
                    <a:pt x="1529" y="41935"/>
                    <a:pt x="1859" y="42084"/>
                  </a:cubicBezTo>
                  <a:cubicBezTo>
                    <a:pt x="2608" y="42444"/>
                    <a:pt x="3448" y="42684"/>
                    <a:pt x="4257" y="42834"/>
                  </a:cubicBezTo>
                  <a:cubicBezTo>
                    <a:pt x="3807" y="43583"/>
                    <a:pt x="3628" y="44482"/>
                    <a:pt x="3927" y="45262"/>
                  </a:cubicBezTo>
                  <a:cubicBezTo>
                    <a:pt x="4196" y="45960"/>
                    <a:pt x="4921" y="46514"/>
                    <a:pt x="5652" y="46514"/>
                  </a:cubicBezTo>
                  <a:cubicBezTo>
                    <a:pt x="5736" y="46514"/>
                    <a:pt x="5821" y="46506"/>
                    <a:pt x="5906" y="46491"/>
                  </a:cubicBezTo>
                  <a:cubicBezTo>
                    <a:pt x="6625" y="46341"/>
                    <a:pt x="7135" y="45711"/>
                    <a:pt x="7584" y="45112"/>
                  </a:cubicBezTo>
                  <a:cubicBezTo>
                    <a:pt x="7854" y="44782"/>
                    <a:pt x="8154" y="44393"/>
                    <a:pt x="8393" y="44033"/>
                  </a:cubicBezTo>
                  <a:cubicBezTo>
                    <a:pt x="11451" y="49938"/>
                    <a:pt x="15617" y="53954"/>
                    <a:pt x="18525" y="56262"/>
                  </a:cubicBezTo>
                  <a:cubicBezTo>
                    <a:pt x="18585" y="56352"/>
                    <a:pt x="18585" y="56382"/>
                    <a:pt x="18585" y="56412"/>
                  </a:cubicBezTo>
                  <a:cubicBezTo>
                    <a:pt x="18675" y="57072"/>
                    <a:pt x="18944" y="57851"/>
                    <a:pt x="19574" y="57971"/>
                  </a:cubicBezTo>
                  <a:cubicBezTo>
                    <a:pt x="19628" y="57982"/>
                    <a:pt x="19683" y="57987"/>
                    <a:pt x="19737" y="57987"/>
                  </a:cubicBezTo>
                  <a:cubicBezTo>
                    <a:pt x="20129" y="57987"/>
                    <a:pt x="20502" y="57714"/>
                    <a:pt x="20713" y="57371"/>
                  </a:cubicBezTo>
                  <a:cubicBezTo>
                    <a:pt x="20923" y="56982"/>
                    <a:pt x="20983" y="56502"/>
                    <a:pt x="21043" y="56052"/>
                  </a:cubicBezTo>
                  <a:cubicBezTo>
                    <a:pt x="21432" y="56232"/>
                    <a:pt x="21822" y="56412"/>
                    <a:pt x="22242" y="56412"/>
                  </a:cubicBezTo>
                  <a:cubicBezTo>
                    <a:pt x="22661" y="56412"/>
                    <a:pt x="23111" y="56232"/>
                    <a:pt x="23291" y="55873"/>
                  </a:cubicBezTo>
                  <a:cubicBezTo>
                    <a:pt x="23381" y="55663"/>
                    <a:pt x="23381" y="55453"/>
                    <a:pt x="23381" y="55273"/>
                  </a:cubicBezTo>
                  <a:cubicBezTo>
                    <a:pt x="23381" y="55123"/>
                    <a:pt x="23321" y="54973"/>
                    <a:pt x="23321" y="54824"/>
                  </a:cubicBezTo>
                  <a:cubicBezTo>
                    <a:pt x="23470" y="54524"/>
                    <a:pt x="23560" y="54224"/>
                    <a:pt x="23590" y="53864"/>
                  </a:cubicBezTo>
                  <a:cubicBezTo>
                    <a:pt x="23740" y="53864"/>
                    <a:pt x="23890" y="53834"/>
                    <a:pt x="24010" y="53774"/>
                  </a:cubicBezTo>
                  <a:cubicBezTo>
                    <a:pt x="24250" y="53834"/>
                    <a:pt x="24520" y="53954"/>
                    <a:pt x="24819" y="53954"/>
                  </a:cubicBezTo>
                  <a:cubicBezTo>
                    <a:pt x="25239" y="53954"/>
                    <a:pt x="25689" y="53774"/>
                    <a:pt x="25868" y="53385"/>
                  </a:cubicBezTo>
                  <a:cubicBezTo>
                    <a:pt x="25958" y="53205"/>
                    <a:pt x="25958" y="52965"/>
                    <a:pt x="25958" y="52785"/>
                  </a:cubicBezTo>
                  <a:cubicBezTo>
                    <a:pt x="25898" y="52336"/>
                    <a:pt x="25868" y="51886"/>
                    <a:pt x="25719" y="51436"/>
                  </a:cubicBezTo>
                  <a:cubicBezTo>
                    <a:pt x="26168" y="51436"/>
                    <a:pt x="26708" y="51317"/>
                    <a:pt x="27007" y="50987"/>
                  </a:cubicBezTo>
                  <a:cubicBezTo>
                    <a:pt x="27307" y="50657"/>
                    <a:pt x="27367" y="50088"/>
                    <a:pt x="27127" y="49728"/>
                  </a:cubicBezTo>
                  <a:cubicBezTo>
                    <a:pt x="26858" y="49428"/>
                    <a:pt x="26438" y="49308"/>
                    <a:pt x="26018" y="49218"/>
                  </a:cubicBezTo>
                  <a:cubicBezTo>
                    <a:pt x="25658" y="49155"/>
                    <a:pt x="25283" y="49091"/>
                    <a:pt x="24924" y="49091"/>
                  </a:cubicBezTo>
                  <a:cubicBezTo>
                    <a:pt x="24776" y="49091"/>
                    <a:pt x="24630" y="49102"/>
                    <a:pt x="24490" y="49128"/>
                  </a:cubicBezTo>
                  <a:cubicBezTo>
                    <a:pt x="21492" y="46760"/>
                    <a:pt x="16457" y="41875"/>
                    <a:pt x="14448" y="34081"/>
                  </a:cubicBezTo>
                  <a:cubicBezTo>
                    <a:pt x="11225" y="21844"/>
                    <a:pt x="17630" y="7141"/>
                    <a:pt x="18662" y="5329"/>
                  </a:cubicBezTo>
                  <a:lnTo>
                    <a:pt x="18662" y="5329"/>
                  </a:lnTo>
                  <a:cubicBezTo>
                    <a:pt x="18637" y="5367"/>
                    <a:pt x="18615" y="5370"/>
                    <a:pt x="18615" y="5396"/>
                  </a:cubicBezTo>
                  <a:lnTo>
                    <a:pt x="10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432;p56">
              <a:extLst>
                <a:ext uri="{FF2B5EF4-FFF2-40B4-BE49-F238E27FC236}">
                  <a16:creationId xmlns:a16="http://schemas.microsoft.com/office/drawing/2014/main" id="{4F356298-0453-4D50-95AB-276F938CA960}"/>
                </a:ext>
              </a:extLst>
            </p:cNvPr>
            <p:cNvSpPr/>
            <p:nvPr/>
          </p:nvSpPr>
          <p:spPr>
            <a:xfrm flipH="1">
              <a:off x="5865608" y="2789326"/>
              <a:ext cx="898806" cy="861615"/>
            </a:xfrm>
            <a:custGeom>
              <a:avLst/>
              <a:gdLst/>
              <a:ahLst/>
              <a:cxnLst/>
              <a:rect l="l" t="t" r="r" b="b"/>
              <a:pathLst>
                <a:path w="39417" h="37786" extrusionOk="0">
                  <a:moveTo>
                    <a:pt x="31597" y="0"/>
                  </a:moveTo>
                  <a:cubicBezTo>
                    <a:pt x="31281" y="0"/>
                    <a:pt x="30963" y="154"/>
                    <a:pt x="30724" y="372"/>
                  </a:cubicBezTo>
                  <a:cubicBezTo>
                    <a:pt x="30394" y="671"/>
                    <a:pt x="30244" y="1121"/>
                    <a:pt x="30035" y="1541"/>
                  </a:cubicBezTo>
                  <a:cubicBezTo>
                    <a:pt x="29675" y="1241"/>
                    <a:pt x="29285" y="911"/>
                    <a:pt x="28806" y="761"/>
                  </a:cubicBezTo>
                  <a:cubicBezTo>
                    <a:pt x="28661" y="716"/>
                    <a:pt x="28509" y="693"/>
                    <a:pt x="28358" y="693"/>
                  </a:cubicBezTo>
                  <a:cubicBezTo>
                    <a:pt x="28008" y="693"/>
                    <a:pt x="27666" y="819"/>
                    <a:pt x="27457" y="1091"/>
                  </a:cubicBezTo>
                  <a:cubicBezTo>
                    <a:pt x="27037" y="1660"/>
                    <a:pt x="27427" y="2440"/>
                    <a:pt x="27757" y="3039"/>
                  </a:cubicBezTo>
                  <a:cubicBezTo>
                    <a:pt x="27936" y="3339"/>
                    <a:pt x="28146" y="3669"/>
                    <a:pt x="28326" y="3968"/>
                  </a:cubicBezTo>
                  <a:lnTo>
                    <a:pt x="28356" y="3968"/>
                  </a:lnTo>
                  <a:cubicBezTo>
                    <a:pt x="30844" y="11612"/>
                    <a:pt x="28086" y="19855"/>
                    <a:pt x="21732" y="23751"/>
                  </a:cubicBezTo>
                  <a:cubicBezTo>
                    <a:pt x="19314" y="25234"/>
                    <a:pt x="16503" y="25970"/>
                    <a:pt x="13627" y="25970"/>
                  </a:cubicBezTo>
                  <a:cubicBezTo>
                    <a:pt x="10511" y="25970"/>
                    <a:pt x="7319" y="25106"/>
                    <a:pt x="4467" y="23392"/>
                  </a:cubicBezTo>
                  <a:lnTo>
                    <a:pt x="0" y="30765"/>
                  </a:lnTo>
                  <a:cubicBezTo>
                    <a:pt x="4257" y="33343"/>
                    <a:pt x="8993" y="34632"/>
                    <a:pt x="13639" y="34632"/>
                  </a:cubicBezTo>
                  <a:cubicBezTo>
                    <a:pt x="15947" y="34632"/>
                    <a:pt x="18255" y="34272"/>
                    <a:pt x="20443" y="33643"/>
                  </a:cubicBezTo>
                  <a:lnTo>
                    <a:pt x="20443" y="33643"/>
                  </a:lnTo>
                  <a:cubicBezTo>
                    <a:pt x="20383" y="34213"/>
                    <a:pt x="20383" y="34812"/>
                    <a:pt x="20413" y="35411"/>
                  </a:cubicBezTo>
                  <a:cubicBezTo>
                    <a:pt x="20413" y="36071"/>
                    <a:pt x="20503" y="36820"/>
                    <a:pt x="20952" y="37360"/>
                  </a:cubicBezTo>
                  <a:cubicBezTo>
                    <a:pt x="21228" y="37651"/>
                    <a:pt x="21643" y="37785"/>
                    <a:pt x="22067" y="37785"/>
                  </a:cubicBezTo>
                  <a:cubicBezTo>
                    <a:pt x="22426" y="37785"/>
                    <a:pt x="22791" y="37689"/>
                    <a:pt x="23081" y="37510"/>
                  </a:cubicBezTo>
                  <a:cubicBezTo>
                    <a:pt x="23710" y="37060"/>
                    <a:pt x="24040" y="36311"/>
                    <a:pt x="24130" y="35501"/>
                  </a:cubicBezTo>
                  <a:cubicBezTo>
                    <a:pt x="24849" y="35861"/>
                    <a:pt x="25538" y="36071"/>
                    <a:pt x="26288" y="36221"/>
                  </a:cubicBezTo>
                  <a:cubicBezTo>
                    <a:pt x="26497" y="36273"/>
                    <a:pt x="26696" y="36305"/>
                    <a:pt x="26890" y="36305"/>
                  </a:cubicBezTo>
                  <a:cubicBezTo>
                    <a:pt x="27031" y="36305"/>
                    <a:pt x="27169" y="36288"/>
                    <a:pt x="27307" y="36251"/>
                  </a:cubicBezTo>
                  <a:cubicBezTo>
                    <a:pt x="27996" y="36071"/>
                    <a:pt x="28446" y="35411"/>
                    <a:pt x="28536" y="34692"/>
                  </a:cubicBezTo>
                  <a:cubicBezTo>
                    <a:pt x="28626" y="33973"/>
                    <a:pt x="28476" y="33313"/>
                    <a:pt x="28296" y="32594"/>
                  </a:cubicBezTo>
                  <a:lnTo>
                    <a:pt x="28296" y="32594"/>
                  </a:lnTo>
                  <a:cubicBezTo>
                    <a:pt x="28491" y="32601"/>
                    <a:pt x="28686" y="32607"/>
                    <a:pt x="28880" y="32607"/>
                  </a:cubicBezTo>
                  <a:cubicBezTo>
                    <a:pt x="29461" y="32607"/>
                    <a:pt x="30035" y="32556"/>
                    <a:pt x="30574" y="32354"/>
                  </a:cubicBezTo>
                  <a:cubicBezTo>
                    <a:pt x="31294" y="32054"/>
                    <a:pt x="31923" y="31425"/>
                    <a:pt x="31893" y="30646"/>
                  </a:cubicBezTo>
                  <a:cubicBezTo>
                    <a:pt x="31833" y="29566"/>
                    <a:pt x="30694" y="28967"/>
                    <a:pt x="29705" y="28547"/>
                  </a:cubicBezTo>
                  <a:cubicBezTo>
                    <a:pt x="36089" y="22822"/>
                    <a:pt x="39027" y="13860"/>
                    <a:pt x="37498" y="5048"/>
                  </a:cubicBezTo>
                  <a:cubicBezTo>
                    <a:pt x="38038" y="4538"/>
                    <a:pt x="38637" y="3579"/>
                    <a:pt x="38937" y="3219"/>
                  </a:cubicBezTo>
                  <a:cubicBezTo>
                    <a:pt x="39147" y="2889"/>
                    <a:pt x="39417" y="2500"/>
                    <a:pt x="39387" y="2050"/>
                  </a:cubicBezTo>
                  <a:cubicBezTo>
                    <a:pt x="39357" y="1571"/>
                    <a:pt x="38847" y="1211"/>
                    <a:pt x="38367" y="1151"/>
                  </a:cubicBezTo>
                  <a:cubicBezTo>
                    <a:pt x="38343" y="1149"/>
                    <a:pt x="38319" y="1149"/>
                    <a:pt x="38294" y="1149"/>
                  </a:cubicBezTo>
                  <a:cubicBezTo>
                    <a:pt x="37839" y="1149"/>
                    <a:pt x="37390" y="1409"/>
                    <a:pt x="37049" y="1750"/>
                  </a:cubicBezTo>
                  <a:cubicBezTo>
                    <a:pt x="36869" y="1361"/>
                    <a:pt x="36599" y="971"/>
                    <a:pt x="36299" y="641"/>
                  </a:cubicBezTo>
                  <a:lnTo>
                    <a:pt x="36299" y="611"/>
                  </a:lnTo>
                  <a:lnTo>
                    <a:pt x="36269" y="551"/>
                  </a:lnTo>
                  <a:cubicBezTo>
                    <a:pt x="36119" y="402"/>
                    <a:pt x="35969" y="252"/>
                    <a:pt x="35790" y="162"/>
                  </a:cubicBezTo>
                  <a:cubicBezTo>
                    <a:pt x="35672" y="103"/>
                    <a:pt x="35549" y="77"/>
                    <a:pt x="35426" y="77"/>
                  </a:cubicBezTo>
                  <a:cubicBezTo>
                    <a:pt x="35112" y="77"/>
                    <a:pt x="34798" y="246"/>
                    <a:pt x="34561" y="461"/>
                  </a:cubicBezTo>
                  <a:cubicBezTo>
                    <a:pt x="34321" y="671"/>
                    <a:pt x="34171" y="941"/>
                    <a:pt x="34051" y="1211"/>
                  </a:cubicBezTo>
                  <a:cubicBezTo>
                    <a:pt x="33901" y="1241"/>
                    <a:pt x="33811" y="1301"/>
                    <a:pt x="33632" y="1391"/>
                  </a:cubicBezTo>
                  <a:cubicBezTo>
                    <a:pt x="33392" y="1151"/>
                    <a:pt x="33092" y="971"/>
                    <a:pt x="32732" y="851"/>
                  </a:cubicBezTo>
                  <a:cubicBezTo>
                    <a:pt x="32642" y="761"/>
                    <a:pt x="32552" y="611"/>
                    <a:pt x="32433" y="491"/>
                  </a:cubicBezTo>
                  <a:cubicBezTo>
                    <a:pt x="32313" y="342"/>
                    <a:pt x="32133" y="192"/>
                    <a:pt x="31953" y="72"/>
                  </a:cubicBezTo>
                  <a:cubicBezTo>
                    <a:pt x="31837" y="22"/>
                    <a:pt x="31717" y="0"/>
                    <a:pt x="31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33;p56">
              <a:extLst>
                <a:ext uri="{FF2B5EF4-FFF2-40B4-BE49-F238E27FC236}">
                  <a16:creationId xmlns:a16="http://schemas.microsoft.com/office/drawing/2014/main" id="{84816541-8144-4CC8-9131-E0B330B43648}"/>
                </a:ext>
              </a:extLst>
            </p:cNvPr>
            <p:cNvSpPr/>
            <p:nvPr/>
          </p:nvSpPr>
          <p:spPr>
            <a:xfrm flipH="1">
              <a:off x="6275026" y="985488"/>
              <a:ext cx="336291" cy="431013"/>
            </a:xfrm>
            <a:custGeom>
              <a:avLst/>
              <a:gdLst/>
              <a:ahLst/>
              <a:cxnLst/>
              <a:rect l="l" t="t" r="r" b="b"/>
              <a:pathLst>
                <a:path w="14748" h="18902" extrusionOk="0">
                  <a:moveTo>
                    <a:pt x="10296" y="0"/>
                  </a:moveTo>
                  <a:cubicBezTo>
                    <a:pt x="8683" y="0"/>
                    <a:pt x="7202" y="1214"/>
                    <a:pt x="6115" y="2475"/>
                  </a:cubicBezTo>
                  <a:cubicBezTo>
                    <a:pt x="4257" y="4663"/>
                    <a:pt x="2968" y="7211"/>
                    <a:pt x="2219" y="9938"/>
                  </a:cubicBezTo>
                  <a:cubicBezTo>
                    <a:pt x="2129" y="9878"/>
                    <a:pt x="2009" y="9758"/>
                    <a:pt x="1919" y="9669"/>
                  </a:cubicBezTo>
                  <a:cubicBezTo>
                    <a:pt x="1709" y="12036"/>
                    <a:pt x="1080" y="14315"/>
                    <a:pt x="1" y="16413"/>
                  </a:cubicBezTo>
                  <a:lnTo>
                    <a:pt x="1020" y="17312"/>
                  </a:lnTo>
                  <a:cubicBezTo>
                    <a:pt x="2119" y="18362"/>
                    <a:pt x="3553" y="18902"/>
                    <a:pt x="4990" y="18902"/>
                  </a:cubicBezTo>
                  <a:cubicBezTo>
                    <a:pt x="6138" y="18902"/>
                    <a:pt x="7288" y="18557"/>
                    <a:pt x="8274" y="17852"/>
                  </a:cubicBezTo>
                  <a:cubicBezTo>
                    <a:pt x="9742" y="16802"/>
                    <a:pt x="11061" y="15514"/>
                    <a:pt x="12110" y="14015"/>
                  </a:cubicBezTo>
                  <a:cubicBezTo>
                    <a:pt x="13789" y="11617"/>
                    <a:pt x="14748" y="8619"/>
                    <a:pt x="14538" y="5712"/>
                  </a:cubicBezTo>
                  <a:cubicBezTo>
                    <a:pt x="14508" y="5322"/>
                    <a:pt x="14448" y="4933"/>
                    <a:pt x="14388" y="4543"/>
                  </a:cubicBezTo>
                  <a:cubicBezTo>
                    <a:pt x="14268" y="3973"/>
                    <a:pt x="14119" y="3374"/>
                    <a:pt x="13909" y="2834"/>
                  </a:cubicBezTo>
                  <a:cubicBezTo>
                    <a:pt x="13819" y="2595"/>
                    <a:pt x="13699" y="2385"/>
                    <a:pt x="13609" y="2145"/>
                  </a:cubicBezTo>
                  <a:cubicBezTo>
                    <a:pt x="13369" y="1725"/>
                    <a:pt x="13099" y="1366"/>
                    <a:pt x="12770" y="1066"/>
                  </a:cubicBezTo>
                  <a:cubicBezTo>
                    <a:pt x="12590" y="886"/>
                    <a:pt x="12410" y="736"/>
                    <a:pt x="12170" y="586"/>
                  </a:cubicBezTo>
                  <a:cubicBezTo>
                    <a:pt x="11536" y="175"/>
                    <a:pt x="10906" y="0"/>
                    <a:pt x="102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34;p56">
              <a:extLst>
                <a:ext uri="{FF2B5EF4-FFF2-40B4-BE49-F238E27FC236}">
                  <a16:creationId xmlns:a16="http://schemas.microsoft.com/office/drawing/2014/main" id="{AB0116F2-402F-42AE-B0D2-7E3136B44821}"/>
                </a:ext>
              </a:extLst>
            </p:cNvPr>
            <p:cNvSpPr/>
            <p:nvPr/>
          </p:nvSpPr>
          <p:spPr>
            <a:xfrm flipH="1">
              <a:off x="6497830" y="1037227"/>
              <a:ext cx="766210" cy="893242"/>
            </a:xfrm>
            <a:custGeom>
              <a:avLst/>
              <a:gdLst/>
              <a:ahLst/>
              <a:cxnLst/>
              <a:rect l="l" t="t" r="r" b="b"/>
              <a:pathLst>
                <a:path w="33602" h="39173" extrusionOk="0">
                  <a:moveTo>
                    <a:pt x="15570" y="1"/>
                  </a:moveTo>
                  <a:cubicBezTo>
                    <a:pt x="14000" y="1"/>
                    <a:pt x="12446" y="286"/>
                    <a:pt x="11001" y="925"/>
                  </a:cubicBezTo>
                  <a:cubicBezTo>
                    <a:pt x="7554" y="2514"/>
                    <a:pt x="5276" y="5901"/>
                    <a:pt x="3897" y="9468"/>
                  </a:cubicBezTo>
                  <a:cubicBezTo>
                    <a:pt x="0" y="19449"/>
                    <a:pt x="2398" y="31469"/>
                    <a:pt x="9712" y="39172"/>
                  </a:cubicBezTo>
                  <a:lnTo>
                    <a:pt x="13639" y="34496"/>
                  </a:lnTo>
                  <a:cubicBezTo>
                    <a:pt x="12170" y="30000"/>
                    <a:pt x="10851" y="25384"/>
                    <a:pt x="10671" y="20708"/>
                  </a:cubicBezTo>
                  <a:cubicBezTo>
                    <a:pt x="10521" y="17141"/>
                    <a:pt x="11241" y="13155"/>
                    <a:pt x="14088" y="10966"/>
                  </a:cubicBezTo>
                  <a:cubicBezTo>
                    <a:pt x="15437" y="9955"/>
                    <a:pt x="17140" y="9500"/>
                    <a:pt x="18843" y="9500"/>
                  </a:cubicBezTo>
                  <a:cubicBezTo>
                    <a:pt x="19410" y="9500"/>
                    <a:pt x="19978" y="9550"/>
                    <a:pt x="20533" y="9648"/>
                  </a:cubicBezTo>
                  <a:cubicBezTo>
                    <a:pt x="22691" y="10067"/>
                    <a:pt x="24729" y="11116"/>
                    <a:pt x="26527" y="12435"/>
                  </a:cubicBezTo>
                  <a:cubicBezTo>
                    <a:pt x="27157" y="13095"/>
                    <a:pt x="27756" y="13844"/>
                    <a:pt x="28266" y="14653"/>
                  </a:cubicBezTo>
                  <a:cubicBezTo>
                    <a:pt x="28686" y="15253"/>
                    <a:pt x="29105" y="15912"/>
                    <a:pt x="29765" y="16212"/>
                  </a:cubicBezTo>
                  <a:cubicBezTo>
                    <a:pt x="29891" y="16275"/>
                    <a:pt x="30026" y="16313"/>
                    <a:pt x="30152" y="16313"/>
                  </a:cubicBezTo>
                  <a:cubicBezTo>
                    <a:pt x="30264" y="16313"/>
                    <a:pt x="30369" y="16283"/>
                    <a:pt x="30454" y="16212"/>
                  </a:cubicBezTo>
                  <a:cubicBezTo>
                    <a:pt x="30634" y="16062"/>
                    <a:pt x="30664" y="15792"/>
                    <a:pt x="30634" y="15583"/>
                  </a:cubicBezTo>
                  <a:cubicBezTo>
                    <a:pt x="30604" y="15103"/>
                    <a:pt x="30424" y="14593"/>
                    <a:pt x="30124" y="14204"/>
                  </a:cubicBezTo>
                  <a:lnTo>
                    <a:pt x="30124" y="14204"/>
                  </a:lnTo>
                  <a:cubicBezTo>
                    <a:pt x="30274" y="14294"/>
                    <a:pt x="30454" y="14414"/>
                    <a:pt x="30634" y="14503"/>
                  </a:cubicBezTo>
                  <a:cubicBezTo>
                    <a:pt x="30755" y="14564"/>
                    <a:pt x="30881" y="14592"/>
                    <a:pt x="31002" y="14592"/>
                  </a:cubicBezTo>
                  <a:cubicBezTo>
                    <a:pt x="31480" y="14592"/>
                    <a:pt x="31899" y="14166"/>
                    <a:pt x="31803" y="13664"/>
                  </a:cubicBezTo>
                  <a:cubicBezTo>
                    <a:pt x="31743" y="13065"/>
                    <a:pt x="31473" y="12495"/>
                    <a:pt x="31114" y="12046"/>
                  </a:cubicBezTo>
                  <a:lnTo>
                    <a:pt x="31114" y="12046"/>
                  </a:lnTo>
                  <a:cubicBezTo>
                    <a:pt x="31350" y="12101"/>
                    <a:pt x="31581" y="12125"/>
                    <a:pt x="31808" y="12125"/>
                  </a:cubicBezTo>
                  <a:cubicBezTo>
                    <a:pt x="32069" y="12125"/>
                    <a:pt x="32326" y="12094"/>
                    <a:pt x="32582" y="12046"/>
                  </a:cubicBezTo>
                  <a:cubicBezTo>
                    <a:pt x="32702" y="12016"/>
                    <a:pt x="32852" y="11986"/>
                    <a:pt x="32912" y="11866"/>
                  </a:cubicBezTo>
                  <a:cubicBezTo>
                    <a:pt x="33002" y="11746"/>
                    <a:pt x="33002" y="11596"/>
                    <a:pt x="32972" y="11506"/>
                  </a:cubicBezTo>
                  <a:cubicBezTo>
                    <a:pt x="32822" y="10637"/>
                    <a:pt x="32342" y="9857"/>
                    <a:pt x="31653" y="9288"/>
                  </a:cubicBezTo>
                  <a:cubicBezTo>
                    <a:pt x="31816" y="9183"/>
                    <a:pt x="31997" y="9160"/>
                    <a:pt x="32185" y="9160"/>
                  </a:cubicBezTo>
                  <a:cubicBezTo>
                    <a:pt x="32338" y="9160"/>
                    <a:pt x="32496" y="9175"/>
                    <a:pt x="32653" y="9175"/>
                  </a:cubicBezTo>
                  <a:cubicBezTo>
                    <a:pt x="32802" y="9175"/>
                    <a:pt x="32949" y="9161"/>
                    <a:pt x="33092" y="9108"/>
                  </a:cubicBezTo>
                  <a:cubicBezTo>
                    <a:pt x="33511" y="8868"/>
                    <a:pt x="33601" y="8209"/>
                    <a:pt x="33332" y="7759"/>
                  </a:cubicBezTo>
                  <a:cubicBezTo>
                    <a:pt x="33092" y="7310"/>
                    <a:pt x="32552" y="7070"/>
                    <a:pt x="32073" y="6920"/>
                  </a:cubicBezTo>
                  <a:cubicBezTo>
                    <a:pt x="31417" y="6736"/>
                    <a:pt x="30692" y="6645"/>
                    <a:pt x="30000" y="6645"/>
                  </a:cubicBezTo>
                  <a:cubicBezTo>
                    <a:pt x="29901" y="6645"/>
                    <a:pt x="29802" y="6646"/>
                    <a:pt x="29705" y="6650"/>
                  </a:cubicBezTo>
                  <a:cubicBezTo>
                    <a:pt x="27217" y="4642"/>
                    <a:pt x="24669" y="2694"/>
                    <a:pt x="21762" y="1375"/>
                  </a:cubicBezTo>
                  <a:cubicBezTo>
                    <a:pt x="19819" y="515"/>
                    <a:pt x="17680" y="1"/>
                    <a:pt x="15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35;p56">
              <a:extLst>
                <a:ext uri="{FF2B5EF4-FFF2-40B4-BE49-F238E27FC236}">
                  <a16:creationId xmlns:a16="http://schemas.microsoft.com/office/drawing/2014/main" id="{7D067396-4FB5-42F8-B021-0B9FD88C0351}"/>
                </a:ext>
              </a:extLst>
            </p:cNvPr>
            <p:cNvSpPr/>
            <p:nvPr/>
          </p:nvSpPr>
          <p:spPr>
            <a:xfrm flipH="1">
              <a:off x="6300998" y="1009089"/>
              <a:ext cx="79991" cy="61544"/>
            </a:xfrm>
            <a:custGeom>
              <a:avLst/>
              <a:gdLst/>
              <a:ahLst/>
              <a:cxnLst/>
              <a:rect l="l" t="t" r="r" b="b"/>
              <a:pathLst>
                <a:path w="3508" h="2699" extrusionOk="0">
                  <a:moveTo>
                    <a:pt x="2669" y="1"/>
                  </a:moveTo>
                  <a:cubicBezTo>
                    <a:pt x="1620" y="211"/>
                    <a:pt x="690" y="900"/>
                    <a:pt x="151" y="1859"/>
                  </a:cubicBezTo>
                  <a:cubicBezTo>
                    <a:pt x="1" y="2159"/>
                    <a:pt x="121" y="2549"/>
                    <a:pt x="421" y="2639"/>
                  </a:cubicBezTo>
                  <a:cubicBezTo>
                    <a:pt x="495" y="2680"/>
                    <a:pt x="577" y="2699"/>
                    <a:pt x="659" y="2699"/>
                  </a:cubicBezTo>
                  <a:cubicBezTo>
                    <a:pt x="873" y="2699"/>
                    <a:pt x="1092" y="2572"/>
                    <a:pt x="1200" y="2399"/>
                  </a:cubicBezTo>
                  <a:cubicBezTo>
                    <a:pt x="1620" y="1680"/>
                    <a:pt x="2249" y="1260"/>
                    <a:pt x="3058" y="1110"/>
                  </a:cubicBezTo>
                  <a:cubicBezTo>
                    <a:pt x="3178" y="1080"/>
                    <a:pt x="3358" y="1080"/>
                    <a:pt x="3508" y="1080"/>
                  </a:cubicBezTo>
                  <a:cubicBezTo>
                    <a:pt x="3268" y="660"/>
                    <a:pt x="2998" y="301"/>
                    <a:pt x="2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36;p56">
              <a:extLst>
                <a:ext uri="{FF2B5EF4-FFF2-40B4-BE49-F238E27FC236}">
                  <a16:creationId xmlns:a16="http://schemas.microsoft.com/office/drawing/2014/main" id="{AB9A2887-8869-4EEC-90B1-31E89874A2A0}"/>
                </a:ext>
              </a:extLst>
            </p:cNvPr>
            <p:cNvSpPr/>
            <p:nvPr/>
          </p:nvSpPr>
          <p:spPr>
            <a:xfrm flipH="1">
              <a:off x="6280476" y="1088373"/>
              <a:ext cx="76571" cy="63961"/>
            </a:xfrm>
            <a:custGeom>
              <a:avLst/>
              <a:gdLst/>
              <a:ahLst/>
              <a:cxnLst/>
              <a:rect l="l" t="t" r="r" b="b"/>
              <a:pathLst>
                <a:path w="3358" h="2805" extrusionOk="0">
                  <a:moveTo>
                    <a:pt x="3207" y="1"/>
                  </a:moveTo>
                  <a:cubicBezTo>
                    <a:pt x="2968" y="1"/>
                    <a:pt x="2698" y="31"/>
                    <a:pt x="2488" y="121"/>
                  </a:cubicBezTo>
                  <a:cubicBezTo>
                    <a:pt x="1559" y="421"/>
                    <a:pt x="839" y="1170"/>
                    <a:pt x="210" y="1919"/>
                  </a:cubicBezTo>
                  <a:cubicBezTo>
                    <a:pt x="0" y="2159"/>
                    <a:pt x="0" y="2549"/>
                    <a:pt x="270" y="2639"/>
                  </a:cubicBezTo>
                  <a:cubicBezTo>
                    <a:pt x="382" y="2751"/>
                    <a:pt x="528" y="2804"/>
                    <a:pt x="672" y="2804"/>
                  </a:cubicBezTo>
                  <a:cubicBezTo>
                    <a:pt x="836" y="2804"/>
                    <a:pt x="998" y="2736"/>
                    <a:pt x="1109" y="2609"/>
                  </a:cubicBezTo>
                  <a:cubicBezTo>
                    <a:pt x="1559" y="2099"/>
                    <a:pt x="2068" y="1440"/>
                    <a:pt x="2698" y="1230"/>
                  </a:cubicBezTo>
                  <a:cubicBezTo>
                    <a:pt x="2788" y="1200"/>
                    <a:pt x="2908" y="1200"/>
                    <a:pt x="2968" y="1170"/>
                  </a:cubicBezTo>
                  <a:lnTo>
                    <a:pt x="3357" y="1170"/>
                  </a:lnTo>
                  <a:cubicBezTo>
                    <a:pt x="3297" y="780"/>
                    <a:pt x="3267" y="361"/>
                    <a:pt x="3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37;p56">
              <a:extLst>
                <a:ext uri="{FF2B5EF4-FFF2-40B4-BE49-F238E27FC236}">
                  <a16:creationId xmlns:a16="http://schemas.microsoft.com/office/drawing/2014/main" id="{58207F0F-31C7-4AFA-80E5-77BE82CD1662}"/>
                </a:ext>
              </a:extLst>
            </p:cNvPr>
            <p:cNvSpPr/>
            <p:nvPr/>
          </p:nvSpPr>
          <p:spPr>
            <a:xfrm flipH="1">
              <a:off x="6687159" y="1748209"/>
              <a:ext cx="857123" cy="1644493"/>
            </a:xfrm>
            <a:custGeom>
              <a:avLst/>
              <a:gdLst/>
              <a:ahLst/>
              <a:cxnLst/>
              <a:rect l="l" t="t" r="r" b="b"/>
              <a:pathLst>
                <a:path w="37589" h="72119" extrusionOk="0">
                  <a:moveTo>
                    <a:pt x="17973" y="0"/>
                  </a:moveTo>
                  <a:cubicBezTo>
                    <a:pt x="15763" y="0"/>
                    <a:pt x="13565" y="462"/>
                    <a:pt x="11571" y="1428"/>
                  </a:cubicBezTo>
                  <a:cubicBezTo>
                    <a:pt x="5906" y="4186"/>
                    <a:pt x="3658" y="9761"/>
                    <a:pt x="4077" y="15666"/>
                  </a:cubicBezTo>
                  <a:cubicBezTo>
                    <a:pt x="4617" y="23219"/>
                    <a:pt x="2609" y="31372"/>
                    <a:pt x="1679" y="38866"/>
                  </a:cubicBezTo>
                  <a:cubicBezTo>
                    <a:pt x="780" y="46030"/>
                    <a:pt x="1" y="53673"/>
                    <a:pt x="3118" y="60147"/>
                  </a:cubicBezTo>
                  <a:cubicBezTo>
                    <a:pt x="5216" y="64494"/>
                    <a:pt x="8993" y="68001"/>
                    <a:pt x="13339" y="70039"/>
                  </a:cubicBezTo>
                  <a:cubicBezTo>
                    <a:pt x="16122" y="71362"/>
                    <a:pt x="19221" y="72119"/>
                    <a:pt x="22284" y="72119"/>
                  </a:cubicBezTo>
                  <a:cubicBezTo>
                    <a:pt x="24632" y="72119"/>
                    <a:pt x="26959" y="71674"/>
                    <a:pt x="29106" y="70698"/>
                  </a:cubicBezTo>
                  <a:cubicBezTo>
                    <a:pt x="34052" y="68390"/>
                    <a:pt x="37589" y="62935"/>
                    <a:pt x="36749" y="57570"/>
                  </a:cubicBezTo>
                  <a:cubicBezTo>
                    <a:pt x="36180" y="53823"/>
                    <a:pt x="33722" y="50646"/>
                    <a:pt x="32523" y="47049"/>
                  </a:cubicBezTo>
                  <a:cubicBezTo>
                    <a:pt x="29136" y="37007"/>
                    <a:pt x="36120" y="26217"/>
                    <a:pt x="34771" y="15726"/>
                  </a:cubicBezTo>
                  <a:cubicBezTo>
                    <a:pt x="34082" y="10480"/>
                    <a:pt x="31204" y="5444"/>
                    <a:pt x="26738" y="2567"/>
                  </a:cubicBezTo>
                  <a:cubicBezTo>
                    <a:pt x="24140" y="893"/>
                    <a:pt x="21046" y="0"/>
                    <a:pt x="179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38;p56">
              <a:extLst>
                <a:ext uri="{FF2B5EF4-FFF2-40B4-BE49-F238E27FC236}">
                  <a16:creationId xmlns:a16="http://schemas.microsoft.com/office/drawing/2014/main" id="{648B7AE8-A524-407E-BEA5-1A64F1A4771B}"/>
                </a:ext>
              </a:extLst>
            </p:cNvPr>
            <p:cNvSpPr/>
            <p:nvPr/>
          </p:nvSpPr>
          <p:spPr>
            <a:xfrm flipH="1">
              <a:off x="6300314" y="2987639"/>
              <a:ext cx="301130" cy="299306"/>
            </a:xfrm>
            <a:custGeom>
              <a:avLst/>
              <a:gdLst/>
              <a:ahLst/>
              <a:cxnLst/>
              <a:rect l="l" t="t" r="r" b="b"/>
              <a:pathLst>
                <a:path w="13206" h="13126" extrusionOk="0">
                  <a:moveTo>
                    <a:pt x="7725" y="0"/>
                  </a:moveTo>
                  <a:cubicBezTo>
                    <a:pt x="6217" y="0"/>
                    <a:pt x="4649" y="536"/>
                    <a:pt x="3374" y="1386"/>
                  </a:cubicBezTo>
                  <a:cubicBezTo>
                    <a:pt x="2775" y="1746"/>
                    <a:pt x="2265" y="2196"/>
                    <a:pt x="1786" y="2735"/>
                  </a:cubicBezTo>
                  <a:cubicBezTo>
                    <a:pt x="917" y="3694"/>
                    <a:pt x="377" y="4983"/>
                    <a:pt x="287" y="6302"/>
                  </a:cubicBezTo>
                  <a:lnTo>
                    <a:pt x="287" y="6512"/>
                  </a:lnTo>
                  <a:cubicBezTo>
                    <a:pt x="0" y="10038"/>
                    <a:pt x="2757" y="13126"/>
                    <a:pt x="6250" y="13126"/>
                  </a:cubicBezTo>
                  <a:cubicBezTo>
                    <a:pt x="6409" y="13126"/>
                    <a:pt x="6570" y="13119"/>
                    <a:pt x="6732" y="13106"/>
                  </a:cubicBezTo>
                  <a:lnTo>
                    <a:pt x="6791" y="13106"/>
                  </a:lnTo>
                  <a:cubicBezTo>
                    <a:pt x="9369" y="12836"/>
                    <a:pt x="11767" y="11128"/>
                    <a:pt x="12666" y="8700"/>
                  </a:cubicBezTo>
                  <a:cubicBezTo>
                    <a:pt x="13086" y="7591"/>
                    <a:pt x="13206" y="6392"/>
                    <a:pt x="13056" y="5253"/>
                  </a:cubicBezTo>
                  <a:cubicBezTo>
                    <a:pt x="12816" y="3544"/>
                    <a:pt x="12067" y="1836"/>
                    <a:pt x="10658" y="847"/>
                  </a:cubicBezTo>
                  <a:cubicBezTo>
                    <a:pt x="9787" y="258"/>
                    <a:pt x="8770" y="0"/>
                    <a:pt x="7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39;p56">
              <a:extLst>
                <a:ext uri="{FF2B5EF4-FFF2-40B4-BE49-F238E27FC236}">
                  <a16:creationId xmlns:a16="http://schemas.microsoft.com/office/drawing/2014/main" id="{56C05EAC-1DBA-473C-A864-1F13BED94D37}"/>
                </a:ext>
              </a:extLst>
            </p:cNvPr>
            <p:cNvSpPr/>
            <p:nvPr/>
          </p:nvSpPr>
          <p:spPr>
            <a:xfrm flipH="1">
              <a:off x="6372074" y="3069249"/>
              <a:ext cx="173618" cy="166162"/>
            </a:xfrm>
            <a:custGeom>
              <a:avLst/>
              <a:gdLst/>
              <a:ahLst/>
              <a:cxnLst/>
              <a:rect l="l" t="t" r="r" b="b"/>
              <a:pathLst>
                <a:path w="7614" h="7287" extrusionOk="0">
                  <a:moveTo>
                    <a:pt x="5403" y="1"/>
                  </a:moveTo>
                  <a:cubicBezTo>
                    <a:pt x="4194" y="1"/>
                    <a:pt x="2985" y="447"/>
                    <a:pt x="2068" y="1224"/>
                  </a:cubicBezTo>
                  <a:cubicBezTo>
                    <a:pt x="690" y="2333"/>
                    <a:pt x="0" y="4282"/>
                    <a:pt x="210" y="6080"/>
                  </a:cubicBezTo>
                  <a:cubicBezTo>
                    <a:pt x="243" y="6377"/>
                    <a:pt x="466" y="6537"/>
                    <a:pt x="695" y="6537"/>
                  </a:cubicBezTo>
                  <a:cubicBezTo>
                    <a:pt x="883" y="6537"/>
                    <a:pt x="1075" y="6430"/>
                    <a:pt x="1169" y="6200"/>
                  </a:cubicBezTo>
                  <a:cubicBezTo>
                    <a:pt x="1386" y="5496"/>
                    <a:pt x="2116" y="4890"/>
                    <a:pt x="2896" y="4890"/>
                  </a:cubicBezTo>
                  <a:cubicBezTo>
                    <a:pt x="2980" y="4890"/>
                    <a:pt x="3064" y="4897"/>
                    <a:pt x="3147" y="4911"/>
                  </a:cubicBezTo>
                  <a:cubicBezTo>
                    <a:pt x="3927" y="5031"/>
                    <a:pt x="4496" y="5900"/>
                    <a:pt x="4257" y="6680"/>
                  </a:cubicBezTo>
                  <a:cubicBezTo>
                    <a:pt x="4147" y="7044"/>
                    <a:pt x="4447" y="7286"/>
                    <a:pt x="4746" y="7286"/>
                  </a:cubicBezTo>
                  <a:cubicBezTo>
                    <a:pt x="4940" y="7286"/>
                    <a:pt x="5133" y="7185"/>
                    <a:pt x="5216" y="6949"/>
                  </a:cubicBezTo>
                  <a:cubicBezTo>
                    <a:pt x="5575" y="5660"/>
                    <a:pt x="4646" y="4252"/>
                    <a:pt x="3357" y="3982"/>
                  </a:cubicBezTo>
                  <a:cubicBezTo>
                    <a:pt x="3191" y="3943"/>
                    <a:pt x="3026" y="3926"/>
                    <a:pt x="2863" y="3926"/>
                  </a:cubicBezTo>
                  <a:cubicBezTo>
                    <a:pt x="2265" y="3926"/>
                    <a:pt x="1701" y="4168"/>
                    <a:pt x="1229" y="4521"/>
                  </a:cubicBezTo>
                  <a:cubicBezTo>
                    <a:pt x="1409" y="3532"/>
                    <a:pt x="1919" y="2633"/>
                    <a:pt x="2698" y="1974"/>
                  </a:cubicBezTo>
                  <a:cubicBezTo>
                    <a:pt x="3441" y="1329"/>
                    <a:pt x="4413" y="990"/>
                    <a:pt x="5390" y="990"/>
                  </a:cubicBezTo>
                  <a:cubicBezTo>
                    <a:pt x="5911" y="990"/>
                    <a:pt x="6434" y="1086"/>
                    <a:pt x="6924" y="1284"/>
                  </a:cubicBezTo>
                  <a:cubicBezTo>
                    <a:pt x="6974" y="1306"/>
                    <a:pt x="7024" y="1316"/>
                    <a:pt x="7073" y="1316"/>
                  </a:cubicBezTo>
                  <a:cubicBezTo>
                    <a:pt x="7287" y="1316"/>
                    <a:pt x="7475" y="1125"/>
                    <a:pt x="7524" y="955"/>
                  </a:cubicBezTo>
                  <a:cubicBezTo>
                    <a:pt x="7614" y="685"/>
                    <a:pt x="7404" y="475"/>
                    <a:pt x="7194" y="355"/>
                  </a:cubicBezTo>
                  <a:cubicBezTo>
                    <a:pt x="6622" y="114"/>
                    <a:pt x="6012" y="1"/>
                    <a:pt x="5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40;p56">
              <a:extLst>
                <a:ext uri="{FF2B5EF4-FFF2-40B4-BE49-F238E27FC236}">
                  <a16:creationId xmlns:a16="http://schemas.microsoft.com/office/drawing/2014/main" id="{2CA93D9F-2983-46DF-9753-EA1940E84D55}"/>
                </a:ext>
              </a:extLst>
            </p:cNvPr>
            <p:cNvSpPr/>
            <p:nvPr/>
          </p:nvSpPr>
          <p:spPr>
            <a:xfrm flipH="1">
              <a:off x="6473226" y="2510246"/>
              <a:ext cx="937092" cy="1027116"/>
            </a:xfrm>
            <a:custGeom>
              <a:avLst/>
              <a:gdLst/>
              <a:ahLst/>
              <a:cxnLst/>
              <a:rect l="l" t="t" r="r" b="b"/>
              <a:pathLst>
                <a:path w="41096" h="45044" extrusionOk="0">
                  <a:moveTo>
                    <a:pt x="20804" y="0"/>
                  </a:moveTo>
                  <a:cubicBezTo>
                    <a:pt x="20711" y="0"/>
                    <a:pt x="20619" y="15"/>
                    <a:pt x="20533" y="51"/>
                  </a:cubicBezTo>
                  <a:cubicBezTo>
                    <a:pt x="19934" y="291"/>
                    <a:pt x="19904" y="1100"/>
                    <a:pt x="19964" y="1730"/>
                  </a:cubicBezTo>
                  <a:cubicBezTo>
                    <a:pt x="20203" y="3678"/>
                    <a:pt x="20413" y="5687"/>
                    <a:pt x="20653" y="7635"/>
                  </a:cubicBezTo>
                  <a:cubicBezTo>
                    <a:pt x="19664" y="5776"/>
                    <a:pt x="17925" y="4368"/>
                    <a:pt x="15887" y="3798"/>
                  </a:cubicBezTo>
                  <a:cubicBezTo>
                    <a:pt x="15737" y="3768"/>
                    <a:pt x="15565" y="3731"/>
                    <a:pt x="15400" y="3731"/>
                  </a:cubicBezTo>
                  <a:cubicBezTo>
                    <a:pt x="15235" y="3731"/>
                    <a:pt x="15078" y="3768"/>
                    <a:pt x="14958" y="3888"/>
                  </a:cubicBezTo>
                  <a:cubicBezTo>
                    <a:pt x="14568" y="4188"/>
                    <a:pt x="14748" y="4787"/>
                    <a:pt x="14958" y="5177"/>
                  </a:cubicBezTo>
                  <a:cubicBezTo>
                    <a:pt x="15617" y="6646"/>
                    <a:pt x="16307" y="8084"/>
                    <a:pt x="16966" y="9523"/>
                  </a:cubicBezTo>
                  <a:cubicBezTo>
                    <a:pt x="16277" y="8894"/>
                    <a:pt x="15408" y="8444"/>
                    <a:pt x="14478" y="8234"/>
                  </a:cubicBezTo>
                  <a:cubicBezTo>
                    <a:pt x="14347" y="8201"/>
                    <a:pt x="14224" y="8178"/>
                    <a:pt x="14106" y="8178"/>
                  </a:cubicBezTo>
                  <a:cubicBezTo>
                    <a:pt x="14008" y="8178"/>
                    <a:pt x="13914" y="8194"/>
                    <a:pt x="13819" y="8234"/>
                  </a:cubicBezTo>
                  <a:cubicBezTo>
                    <a:pt x="13519" y="8354"/>
                    <a:pt x="13429" y="8744"/>
                    <a:pt x="13489" y="9044"/>
                  </a:cubicBezTo>
                  <a:cubicBezTo>
                    <a:pt x="13579" y="9373"/>
                    <a:pt x="13789" y="9643"/>
                    <a:pt x="14029" y="9883"/>
                  </a:cubicBezTo>
                  <a:cubicBezTo>
                    <a:pt x="14568" y="10512"/>
                    <a:pt x="15168" y="11172"/>
                    <a:pt x="15737" y="11831"/>
                  </a:cubicBezTo>
                  <a:cubicBezTo>
                    <a:pt x="11121" y="12790"/>
                    <a:pt x="6895" y="14829"/>
                    <a:pt x="4317" y="17736"/>
                  </a:cubicBezTo>
                  <a:cubicBezTo>
                    <a:pt x="2669" y="19625"/>
                    <a:pt x="1679" y="21933"/>
                    <a:pt x="1020" y="24331"/>
                  </a:cubicBezTo>
                  <a:cubicBezTo>
                    <a:pt x="331" y="26788"/>
                    <a:pt x="1" y="29336"/>
                    <a:pt x="570" y="31734"/>
                  </a:cubicBezTo>
                  <a:cubicBezTo>
                    <a:pt x="1500" y="36380"/>
                    <a:pt x="5246" y="40037"/>
                    <a:pt x="9443" y="42255"/>
                  </a:cubicBezTo>
                  <a:cubicBezTo>
                    <a:pt x="12884" y="44064"/>
                    <a:pt x="16795" y="45043"/>
                    <a:pt x="20674" y="45043"/>
                  </a:cubicBezTo>
                  <a:cubicBezTo>
                    <a:pt x="24060" y="45043"/>
                    <a:pt x="27421" y="44297"/>
                    <a:pt x="30425" y="42705"/>
                  </a:cubicBezTo>
                  <a:cubicBezTo>
                    <a:pt x="36839" y="39288"/>
                    <a:pt x="41095" y="31764"/>
                    <a:pt x="39867" y="24570"/>
                  </a:cubicBezTo>
                  <a:cubicBezTo>
                    <a:pt x="39147" y="20254"/>
                    <a:pt x="36539" y="16297"/>
                    <a:pt x="32853" y="13899"/>
                  </a:cubicBezTo>
                  <a:cubicBezTo>
                    <a:pt x="31144" y="12760"/>
                    <a:pt x="28986" y="12011"/>
                    <a:pt x="26678" y="11561"/>
                  </a:cubicBezTo>
                  <a:cubicBezTo>
                    <a:pt x="27098" y="10992"/>
                    <a:pt x="27397" y="10333"/>
                    <a:pt x="27607" y="9643"/>
                  </a:cubicBezTo>
                  <a:cubicBezTo>
                    <a:pt x="27757" y="9134"/>
                    <a:pt x="27877" y="8564"/>
                    <a:pt x="27637" y="8025"/>
                  </a:cubicBezTo>
                  <a:cubicBezTo>
                    <a:pt x="27469" y="7641"/>
                    <a:pt x="27033" y="7334"/>
                    <a:pt x="26604" y="7334"/>
                  </a:cubicBezTo>
                  <a:cubicBezTo>
                    <a:pt x="26497" y="7334"/>
                    <a:pt x="26390" y="7353"/>
                    <a:pt x="26288" y="7395"/>
                  </a:cubicBezTo>
                  <a:cubicBezTo>
                    <a:pt x="25659" y="7695"/>
                    <a:pt x="25509" y="8714"/>
                    <a:pt x="24849" y="8864"/>
                  </a:cubicBezTo>
                  <a:cubicBezTo>
                    <a:pt x="25059" y="6616"/>
                    <a:pt x="25209" y="4188"/>
                    <a:pt x="23980" y="2299"/>
                  </a:cubicBezTo>
                  <a:cubicBezTo>
                    <a:pt x="23411" y="1490"/>
                    <a:pt x="22601" y="801"/>
                    <a:pt x="21702" y="291"/>
                  </a:cubicBezTo>
                  <a:cubicBezTo>
                    <a:pt x="21429" y="154"/>
                    <a:pt x="21103" y="0"/>
                    <a:pt x="20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41;p56">
              <a:extLst>
                <a:ext uri="{FF2B5EF4-FFF2-40B4-BE49-F238E27FC236}">
                  <a16:creationId xmlns:a16="http://schemas.microsoft.com/office/drawing/2014/main" id="{11185001-780C-4538-89DA-9AF76B511224}"/>
                </a:ext>
              </a:extLst>
            </p:cNvPr>
            <p:cNvSpPr/>
            <p:nvPr/>
          </p:nvSpPr>
          <p:spPr>
            <a:xfrm flipH="1">
              <a:off x="6533379" y="2834931"/>
              <a:ext cx="743658" cy="621779"/>
            </a:xfrm>
            <a:custGeom>
              <a:avLst/>
              <a:gdLst/>
              <a:ahLst/>
              <a:cxnLst/>
              <a:rect l="l" t="t" r="r" b="b"/>
              <a:pathLst>
                <a:path w="32613" h="27268" extrusionOk="0">
                  <a:moveTo>
                    <a:pt x="21889" y="0"/>
                  </a:moveTo>
                  <a:cubicBezTo>
                    <a:pt x="21109" y="0"/>
                    <a:pt x="20330" y="85"/>
                    <a:pt x="19574" y="260"/>
                  </a:cubicBezTo>
                  <a:cubicBezTo>
                    <a:pt x="18435" y="500"/>
                    <a:pt x="17386" y="919"/>
                    <a:pt x="16307" y="1309"/>
                  </a:cubicBezTo>
                  <a:cubicBezTo>
                    <a:pt x="15952" y="1435"/>
                    <a:pt x="15633" y="1478"/>
                    <a:pt x="15320" y="1478"/>
                  </a:cubicBezTo>
                  <a:cubicBezTo>
                    <a:pt x="14813" y="1478"/>
                    <a:pt x="14322" y="1365"/>
                    <a:pt x="13729" y="1309"/>
                  </a:cubicBezTo>
                  <a:cubicBezTo>
                    <a:pt x="13100" y="1222"/>
                    <a:pt x="12463" y="1178"/>
                    <a:pt x="11826" y="1178"/>
                  </a:cubicBezTo>
                  <a:cubicBezTo>
                    <a:pt x="10280" y="1178"/>
                    <a:pt x="8737" y="1438"/>
                    <a:pt x="7315" y="1968"/>
                  </a:cubicBezTo>
                  <a:cubicBezTo>
                    <a:pt x="4647" y="2958"/>
                    <a:pt x="2309" y="4906"/>
                    <a:pt x="990" y="7394"/>
                  </a:cubicBezTo>
                  <a:cubicBezTo>
                    <a:pt x="420" y="8503"/>
                    <a:pt x="1" y="9702"/>
                    <a:pt x="31" y="10901"/>
                  </a:cubicBezTo>
                  <a:cubicBezTo>
                    <a:pt x="121" y="13658"/>
                    <a:pt x="2429" y="16026"/>
                    <a:pt x="5096" y="16836"/>
                  </a:cubicBezTo>
                  <a:cubicBezTo>
                    <a:pt x="6135" y="17162"/>
                    <a:pt x="7205" y="17298"/>
                    <a:pt x="8282" y="17298"/>
                  </a:cubicBezTo>
                  <a:cubicBezTo>
                    <a:pt x="9972" y="17298"/>
                    <a:pt x="11680" y="16964"/>
                    <a:pt x="13309" y="16506"/>
                  </a:cubicBezTo>
                  <a:lnTo>
                    <a:pt x="13309" y="16506"/>
                  </a:lnTo>
                  <a:cubicBezTo>
                    <a:pt x="13219" y="17945"/>
                    <a:pt x="12920" y="19384"/>
                    <a:pt x="12860" y="20822"/>
                  </a:cubicBezTo>
                  <a:cubicBezTo>
                    <a:pt x="12770" y="22231"/>
                    <a:pt x="12920" y="23790"/>
                    <a:pt x="13609" y="25019"/>
                  </a:cubicBezTo>
                  <a:cubicBezTo>
                    <a:pt x="14259" y="26260"/>
                    <a:pt x="15957" y="27267"/>
                    <a:pt x="17412" y="27267"/>
                  </a:cubicBezTo>
                  <a:cubicBezTo>
                    <a:pt x="17434" y="27267"/>
                    <a:pt x="17455" y="27267"/>
                    <a:pt x="17476" y="27267"/>
                  </a:cubicBezTo>
                  <a:cubicBezTo>
                    <a:pt x="18135" y="27267"/>
                    <a:pt x="19184" y="26967"/>
                    <a:pt x="19784" y="26637"/>
                  </a:cubicBezTo>
                  <a:cubicBezTo>
                    <a:pt x="21372" y="25738"/>
                    <a:pt x="22152" y="24149"/>
                    <a:pt x="22511" y="22381"/>
                  </a:cubicBezTo>
                  <a:cubicBezTo>
                    <a:pt x="22931" y="20642"/>
                    <a:pt x="22751" y="18784"/>
                    <a:pt x="22122" y="17105"/>
                  </a:cubicBezTo>
                  <a:lnTo>
                    <a:pt x="22122" y="17105"/>
                  </a:lnTo>
                  <a:cubicBezTo>
                    <a:pt x="22834" y="17358"/>
                    <a:pt x="23558" y="17476"/>
                    <a:pt x="24274" y="17476"/>
                  </a:cubicBezTo>
                  <a:cubicBezTo>
                    <a:pt x="26961" y="17476"/>
                    <a:pt x="29525" y="15808"/>
                    <a:pt x="30874" y="13299"/>
                  </a:cubicBezTo>
                  <a:cubicBezTo>
                    <a:pt x="32613" y="10092"/>
                    <a:pt x="31923" y="5865"/>
                    <a:pt x="29495" y="3197"/>
                  </a:cubicBezTo>
                  <a:cubicBezTo>
                    <a:pt x="27591" y="1129"/>
                    <a:pt x="24728" y="0"/>
                    <a:pt x="21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42;p56">
              <a:extLst>
                <a:ext uri="{FF2B5EF4-FFF2-40B4-BE49-F238E27FC236}">
                  <a16:creationId xmlns:a16="http://schemas.microsoft.com/office/drawing/2014/main" id="{08DD1C07-2054-4179-9A9C-124D182CADD6}"/>
                </a:ext>
              </a:extLst>
            </p:cNvPr>
            <p:cNvSpPr/>
            <p:nvPr/>
          </p:nvSpPr>
          <p:spPr>
            <a:xfrm flipH="1">
              <a:off x="7308048" y="2993271"/>
              <a:ext cx="301837" cy="299739"/>
            </a:xfrm>
            <a:custGeom>
              <a:avLst/>
              <a:gdLst/>
              <a:ahLst/>
              <a:cxnLst/>
              <a:rect l="l" t="t" r="r" b="b"/>
              <a:pathLst>
                <a:path w="13237" h="13145" extrusionOk="0">
                  <a:moveTo>
                    <a:pt x="5414" y="1"/>
                  </a:moveTo>
                  <a:cubicBezTo>
                    <a:pt x="4346" y="1"/>
                    <a:pt x="3308" y="271"/>
                    <a:pt x="2428" y="899"/>
                  </a:cubicBezTo>
                  <a:cubicBezTo>
                    <a:pt x="1049" y="1919"/>
                    <a:pt x="300" y="3597"/>
                    <a:pt x="90" y="5336"/>
                  </a:cubicBezTo>
                  <a:cubicBezTo>
                    <a:pt x="0" y="6505"/>
                    <a:pt x="90" y="7704"/>
                    <a:pt x="510" y="8783"/>
                  </a:cubicBezTo>
                  <a:cubicBezTo>
                    <a:pt x="1439" y="11181"/>
                    <a:pt x="3897" y="12889"/>
                    <a:pt x="6475" y="13129"/>
                  </a:cubicBezTo>
                  <a:lnTo>
                    <a:pt x="6535" y="13129"/>
                  </a:lnTo>
                  <a:cubicBezTo>
                    <a:pt x="6679" y="13139"/>
                    <a:pt x="6822" y="13145"/>
                    <a:pt x="6964" y="13145"/>
                  </a:cubicBezTo>
                  <a:cubicBezTo>
                    <a:pt x="10479" y="13145"/>
                    <a:pt x="13236" y="9987"/>
                    <a:pt x="12919" y="6415"/>
                  </a:cubicBezTo>
                  <a:lnTo>
                    <a:pt x="12889" y="6235"/>
                  </a:lnTo>
                  <a:cubicBezTo>
                    <a:pt x="12769" y="4916"/>
                    <a:pt x="12230" y="3657"/>
                    <a:pt x="11301" y="2668"/>
                  </a:cubicBezTo>
                  <a:cubicBezTo>
                    <a:pt x="10821" y="2158"/>
                    <a:pt x="10252" y="1709"/>
                    <a:pt x="9682" y="1319"/>
                  </a:cubicBezTo>
                  <a:cubicBezTo>
                    <a:pt x="8429" y="519"/>
                    <a:pt x="6893" y="1"/>
                    <a:pt x="54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43;p56">
              <a:extLst>
                <a:ext uri="{FF2B5EF4-FFF2-40B4-BE49-F238E27FC236}">
                  <a16:creationId xmlns:a16="http://schemas.microsoft.com/office/drawing/2014/main" id="{DBE382A2-6113-4F6D-A043-3B254726F915}"/>
                </a:ext>
              </a:extLst>
            </p:cNvPr>
            <p:cNvSpPr/>
            <p:nvPr/>
          </p:nvSpPr>
          <p:spPr>
            <a:xfrm flipH="1">
              <a:off x="7365168" y="3076181"/>
              <a:ext cx="175009" cy="165364"/>
            </a:xfrm>
            <a:custGeom>
              <a:avLst/>
              <a:gdLst/>
              <a:ahLst/>
              <a:cxnLst/>
              <a:rect l="l" t="t" r="r" b="b"/>
              <a:pathLst>
                <a:path w="7675" h="7252" extrusionOk="0">
                  <a:moveTo>
                    <a:pt x="2239" y="1"/>
                  </a:moveTo>
                  <a:cubicBezTo>
                    <a:pt x="1617" y="1"/>
                    <a:pt x="997" y="114"/>
                    <a:pt x="420" y="351"/>
                  </a:cubicBezTo>
                  <a:cubicBezTo>
                    <a:pt x="181" y="471"/>
                    <a:pt x="1" y="681"/>
                    <a:pt x="91" y="950"/>
                  </a:cubicBezTo>
                  <a:cubicBezTo>
                    <a:pt x="139" y="1121"/>
                    <a:pt x="328" y="1312"/>
                    <a:pt x="525" y="1312"/>
                  </a:cubicBezTo>
                  <a:cubicBezTo>
                    <a:pt x="570" y="1312"/>
                    <a:pt x="616" y="1302"/>
                    <a:pt x="660" y="1280"/>
                  </a:cubicBezTo>
                  <a:cubicBezTo>
                    <a:pt x="1175" y="1072"/>
                    <a:pt x="1726" y="968"/>
                    <a:pt x="2276" y="968"/>
                  </a:cubicBezTo>
                  <a:cubicBezTo>
                    <a:pt x="3232" y="968"/>
                    <a:pt x="4186" y="1282"/>
                    <a:pt x="4946" y="1909"/>
                  </a:cubicBezTo>
                  <a:cubicBezTo>
                    <a:pt x="5726" y="2599"/>
                    <a:pt x="6235" y="3498"/>
                    <a:pt x="6445" y="4427"/>
                  </a:cubicBezTo>
                  <a:cubicBezTo>
                    <a:pt x="5975" y="4075"/>
                    <a:pt x="5413" y="3870"/>
                    <a:pt x="4817" y="3870"/>
                  </a:cubicBezTo>
                  <a:cubicBezTo>
                    <a:pt x="4652" y="3870"/>
                    <a:pt x="4485" y="3885"/>
                    <a:pt x="4317" y="3918"/>
                  </a:cubicBezTo>
                  <a:cubicBezTo>
                    <a:pt x="3028" y="4158"/>
                    <a:pt x="2129" y="5626"/>
                    <a:pt x="2519" y="6915"/>
                  </a:cubicBezTo>
                  <a:cubicBezTo>
                    <a:pt x="2589" y="7151"/>
                    <a:pt x="2775" y="7252"/>
                    <a:pt x="2965" y="7252"/>
                  </a:cubicBezTo>
                  <a:cubicBezTo>
                    <a:pt x="3257" y="7252"/>
                    <a:pt x="3557" y="7009"/>
                    <a:pt x="3448" y="6645"/>
                  </a:cubicBezTo>
                  <a:cubicBezTo>
                    <a:pt x="3238" y="5866"/>
                    <a:pt x="3777" y="4997"/>
                    <a:pt x="4587" y="4847"/>
                  </a:cubicBezTo>
                  <a:cubicBezTo>
                    <a:pt x="4671" y="4832"/>
                    <a:pt x="4755" y="4825"/>
                    <a:pt x="4839" y="4825"/>
                  </a:cubicBezTo>
                  <a:cubicBezTo>
                    <a:pt x="5594" y="4825"/>
                    <a:pt x="6322" y="5405"/>
                    <a:pt x="6565" y="6106"/>
                  </a:cubicBezTo>
                  <a:cubicBezTo>
                    <a:pt x="6644" y="6343"/>
                    <a:pt x="6828" y="6453"/>
                    <a:pt x="7011" y="6453"/>
                  </a:cubicBezTo>
                  <a:cubicBezTo>
                    <a:pt x="7244" y="6453"/>
                    <a:pt x="7477" y="6275"/>
                    <a:pt x="7494" y="5956"/>
                  </a:cubicBezTo>
                  <a:cubicBezTo>
                    <a:pt x="7674" y="4217"/>
                    <a:pt x="6985" y="2299"/>
                    <a:pt x="5546" y="1160"/>
                  </a:cubicBezTo>
                  <a:cubicBezTo>
                    <a:pt x="4621" y="413"/>
                    <a:pt x="3426" y="1"/>
                    <a:pt x="2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44;p56">
              <a:extLst>
                <a:ext uri="{FF2B5EF4-FFF2-40B4-BE49-F238E27FC236}">
                  <a16:creationId xmlns:a16="http://schemas.microsoft.com/office/drawing/2014/main" id="{D2E3C827-8954-4CE2-918E-8C6D69B9C0F9}"/>
                </a:ext>
              </a:extLst>
            </p:cNvPr>
            <p:cNvSpPr/>
            <p:nvPr/>
          </p:nvSpPr>
          <p:spPr>
            <a:xfrm flipH="1">
              <a:off x="7084948" y="3249252"/>
              <a:ext cx="161328" cy="131890"/>
            </a:xfrm>
            <a:custGeom>
              <a:avLst/>
              <a:gdLst/>
              <a:ahLst/>
              <a:cxnLst/>
              <a:rect l="l" t="t" r="r" b="b"/>
              <a:pathLst>
                <a:path w="7075" h="5784" extrusionOk="0">
                  <a:moveTo>
                    <a:pt x="3338" y="1"/>
                  </a:moveTo>
                  <a:cubicBezTo>
                    <a:pt x="1839" y="1"/>
                    <a:pt x="558" y="920"/>
                    <a:pt x="300" y="2263"/>
                  </a:cubicBezTo>
                  <a:cubicBezTo>
                    <a:pt x="1" y="3821"/>
                    <a:pt x="1200" y="5380"/>
                    <a:pt x="2998" y="5710"/>
                  </a:cubicBezTo>
                  <a:cubicBezTo>
                    <a:pt x="3248" y="5760"/>
                    <a:pt x="3495" y="5784"/>
                    <a:pt x="3737" y="5784"/>
                  </a:cubicBezTo>
                  <a:cubicBezTo>
                    <a:pt x="5236" y="5784"/>
                    <a:pt x="6517" y="4864"/>
                    <a:pt x="6775" y="3522"/>
                  </a:cubicBezTo>
                  <a:cubicBezTo>
                    <a:pt x="7075" y="1933"/>
                    <a:pt x="5876" y="404"/>
                    <a:pt x="4077" y="75"/>
                  </a:cubicBezTo>
                  <a:cubicBezTo>
                    <a:pt x="3827" y="25"/>
                    <a:pt x="3580" y="1"/>
                    <a:pt x="33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45;p56">
              <a:extLst>
                <a:ext uri="{FF2B5EF4-FFF2-40B4-BE49-F238E27FC236}">
                  <a16:creationId xmlns:a16="http://schemas.microsoft.com/office/drawing/2014/main" id="{938F7B5B-22FA-48DC-AD3B-F5D3636B999E}"/>
                </a:ext>
              </a:extLst>
            </p:cNvPr>
            <p:cNvSpPr/>
            <p:nvPr/>
          </p:nvSpPr>
          <p:spPr>
            <a:xfrm flipH="1">
              <a:off x="6556614" y="3229140"/>
              <a:ext cx="162696" cy="132939"/>
            </a:xfrm>
            <a:custGeom>
              <a:avLst/>
              <a:gdLst/>
              <a:ahLst/>
              <a:cxnLst/>
              <a:rect l="l" t="t" r="r" b="b"/>
              <a:pathLst>
                <a:path w="7135" h="5830" extrusionOk="0">
                  <a:moveTo>
                    <a:pt x="3760" y="0"/>
                  </a:moveTo>
                  <a:cubicBezTo>
                    <a:pt x="3500" y="0"/>
                    <a:pt x="3235" y="29"/>
                    <a:pt x="2968" y="87"/>
                  </a:cubicBezTo>
                  <a:cubicBezTo>
                    <a:pt x="1170" y="507"/>
                    <a:pt x="1" y="2036"/>
                    <a:pt x="360" y="3594"/>
                  </a:cubicBezTo>
                  <a:cubicBezTo>
                    <a:pt x="642" y="4953"/>
                    <a:pt x="1933" y="5829"/>
                    <a:pt x="3408" y="5829"/>
                  </a:cubicBezTo>
                  <a:cubicBezTo>
                    <a:pt x="3657" y="5829"/>
                    <a:pt x="3911" y="5804"/>
                    <a:pt x="4167" y="5752"/>
                  </a:cubicBezTo>
                  <a:cubicBezTo>
                    <a:pt x="5966" y="5333"/>
                    <a:pt x="7135" y="3804"/>
                    <a:pt x="6805" y="2215"/>
                  </a:cubicBezTo>
                  <a:cubicBezTo>
                    <a:pt x="6499" y="892"/>
                    <a:pt x="5221" y="0"/>
                    <a:pt x="37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46;p56">
              <a:extLst>
                <a:ext uri="{FF2B5EF4-FFF2-40B4-BE49-F238E27FC236}">
                  <a16:creationId xmlns:a16="http://schemas.microsoft.com/office/drawing/2014/main" id="{96F63FB0-A102-432D-9E84-186336A3968A}"/>
                </a:ext>
              </a:extLst>
            </p:cNvPr>
            <p:cNvSpPr/>
            <p:nvPr/>
          </p:nvSpPr>
          <p:spPr>
            <a:xfrm flipH="1">
              <a:off x="6614031" y="2845032"/>
              <a:ext cx="191404" cy="104435"/>
            </a:xfrm>
            <a:custGeom>
              <a:avLst/>
              <a:gdLst/>
              <a:ahLst/>
              <a:cxnLst/>
              <a:rect l="l" t="t" r="r" b="b"/>
              <a:pathLst>
                <a:path w="8394" h="4580" extrusionOk="0">
                  <a:moveTo>
                    <a:pt x="3123" y="0"/>
                  </a:moveTo>
                  <a:cubicBezTo>
                    <a:pt x="2840" y="0"/>
                    <a:pt x="2558" y="20"/>
                    <a:pt x="2279" y="57"/>
                  </a:cubicBezTo>
                  <a:cubicBezTo>
                    <a:pt x="1680" y="177"/>
                    <a:pt x="1050" y="327"/>
                    <a:pt x="600" y="776"/>
                  </a:cubicBezTo>
                  <a:cubicBezTo>
                    <a:pt x="181" y="1196"/>
                    <a:pt x="1" y="1915"/>
                    <a:pt x="301" y="2455"/>
                  </a:cubicBezTo>
                  <a:cubicBezTo>
                    <a:pt x="550" y="2908"/>
                    <a:pt x="1006" y="3070"/>
                    <a:pt x="1485" y="3070"/>
                  </a:cubicBezTo>
                  <a:cubicBezTo>
                    <a:pt x="1639" y="3070"/>
                    <a:pt x="1796" y="3053"/>
                    <a:pt x="1949" y="3024"/>
                  </a:cubicBezTo>
                  <a:cubicBezTo>
                    <a:pt x="2504" y="2913"/>
                    <a:pt x="2956" y="2751"/>
                    <a:pt x="3495" y="2751"/>
                  </a:cubicBezTo>
                  <a:cubicBezTo>
                    <a:pt x="3539" y="2751"/>
                    <a:pt x="3583" y="2752"/>
                    <a:pt x="3628" y="2754"/>
                  </a:cubicBezTo>
                  <a:cubicBezTo>
                    <a:pt x="4797" y="2844"/>
                    <a:pt x="5846" y="3504"/>
                    <a:pt x="6535" y="4403"/>
                  </a:cubicBezTo>
                  <a:cubicBezTo>
                    <a:pt x="6590" y="4530"/>
                    <a:pt x="6699" y="4580"/>
                    <a:pt x="6816" y="4580"/>
                  </a:cubicBezTo>
                  <a:cubicBezTo>
                    <a:pt x="6893" y="4580"/>
                    <a:pt x="6974" y="4558"/>
                    <a:pt x="7045" y="4523"/>
                  </a:cubicBezTo>
                  <a:cubicBezTo>
                    <a:pt x="7195" y="4523"/>
                    <a:pt x="7345" y="4493"/>
                    <a:pt x="7465" y="4373"/>
                  </a:cubicBezTo>
                  <a:cubicBezTo>
                    <a:pt x="8394" y="3264"/>
                    <a:pt x="7135" y="1615"/>
                    <a:pt x="6176" y="926"/>
                  </a:cubicBezTo>
                  <a:cubicBezTo>
                    <a:pt x="5296" y="284"/>
                    <a:pt x="4208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47;p56">
              <a:extLst>
                <a:ext uri="{FF2B5EF4-FFF2-40B4-BE49-F238E27FC236}">
                  <a16:creationId xmlns:a16="http://schemas.microsoft.com/office/drawing/2014/main" id="{BEDB993D-FF66-428D-B4E9-B36C3EA848E7}"/>
                </a:ext>
              </a:extLst>
            </p:cNvPr>
            <p:cNvSpPr/>
            <p:nvPr/>
          </p:nvSpPr>
          <p:spPr>
            <a:xfrm flipH="1">
              <a:off x="6979692" y="2845032"/>
              <a:ext cx="191404" cy="104435"/>
            </a:xfrm>
            <a:custGeom>
              <a:avLst/>
              <a:gdLst/>
              <a:ahLst/>
              <a:cxnLst/>
              <a:rect l="l" t="t" r="r" b="b"/>
              <a:pathLst>
                <a:path w="8394" h="4580" extrusionOk="0">
                  <a:moveTo>
                    <a:pt x="5271" y="0"/>
                  </a:moveTo>
                  <a:cubicBezTo>
                    <a:pt x="4186" y="0"/>
                    <a:pt x="3099" y="284"/>
                    <a:pt x="2219" y="926"/>
                  </a:cubicBezTo>
                  <a:cubicBezTo>
                    <a:pt x="1260" y="1615"/>
                    <a:pt x="1" y="3264"/>
                    <a:pt x="930" y="4373"/>
                  </a:cubicBezTo>
                  <a:cubicBezTo>
                    <a:pt x="1050" y="4493"/>
                    <a:pt x="1200" y="4523"/>
                    <a:pt x="1350" y="4523"/>
                  </a:cubicBezTo>
                  <a:cubicBezTo>
                    <a:pt x="1421" y="4558"/>
                    <a:pt x="1501" y="4580"/>
                    <a:pt x="1578" y="4580"/>
                  </a:cubicBezTo>
                  <a:cubicBezTo>
                    <a:pt x="1696" y="4580"/>
                    <a:pt x="1805" y="4530"/>
                    <a:pt x="1859" y="4403"/>
                  </a:cubicBezTo>
                  <a:cubicBezTo>
                    <a:pt x="2549" y="3504"/>
                    <a:pt x="3598" y="2844"/>
                    <a:pt x="4767" y="2754"/>
                  </a:cubicBezTo>
                  <a:cubicBezTo>
                    <a:pt x="4812" y="2752"/>
                    <a:pt x="4856" y="2751"/>
                    <a:pt x="4900" y="2751"/>
                  </a:cubicBezTo>
                  <a:cubicBezTo>
                    <a:pt x="5439" y="2751"/>
                    <a:pt x="5891" y="2913"/>
                    <a:pt x="6445" y="3024"/>
                  </a:cubicBezTo>
                  <a:cubicBezTo>
                    <a:pt x="6598" y="3053"/>
                    <a:pt x="6755" y="3070"/>
                    <a:pt x="6909" y="3070"/>
                  </a:cubicBezTo>
                  <a:cubicBezTo>
                    <a:pt x="7389" y="3070"/>
                    <a:pt x="7844" y="2908"/>
                    <a:pt x="8094" y="2455"/>
                  </a:cubicBezTo>
                  <a:cubicBezTo>
                    <a:pt x="8394" y="1915"/>
                    <a:pt x="8244" y="1196"/>
                    <a:pt x="7794" y="776"/>
                  </a:cubicBezTo>
                  <a:cubicBezTo>
                    <a:pt x="7344" y="327"/>
                    <a:pt x="6715" y="177"/>
                    <a:pt x="6116" y="57"/>
                  </a:cubicBezTo>
                  <a:cubicBezTo>
                    <a:pt x="5837" y="20"/>
                    <a:pt x="5554" y="0"/>
                    <a:pt x="5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48;p56">
              <a:extLst>
                <a:ext uri="{FF2B5EF4-FFF2-40B4-BE49-F238E27FC236}">
                  <a16:creationId xmlns:a16="http://schemas.microsoft.com/office/drawing/2014/main" id="{5333CFAD-7627-45E4-9A0C-2E606E608B21}"/>
                </a:ext>
              </a:extLst>
            </p:cNvPr>
            <p:cNvSpPr/>
            <p:nvPr/>
          </p:nvSpPr>
          <p:spPr>
            <a:xfrm flipH="1">
              <a:off x="7633098" y="1037980"/>
              <a:ext cx="482569" cy="381919"/>
            </a:xfrm>
            <a:custGeom>
              <a:avLst/>
              <a:gdLst/>
              <a:ahLst/>
              <a:cxnLst/>
              <a:rect l="l" t="t" r="r" b="b"/>
              <a:pathLst>
                <a:path w="21163" h="16749" extrusionOk="0">
                  <a:moveTo>
                    <a:pt x="7029" y="0"/>
                  </a:moveTo>
                  <a:cubicBezTo>
                    <a:pt x="6812" y="0"/>
                    <a:pt x="6595" y="8"/>
                    <a:pt x="6385" y="23"/>
                  </a:cubicBezTo>
                  <a:cubicBezTo>
                    <a:pt x="5755" y="83"/>
                    <a:pt x="5126" y="173"/>
                    <a:pt x="4497" y="323"/>
                  </a:cubicBezTo>
                  <a:cubicBezTo>
                    <a:pt x="4227" y="383"/>
                    <a:pt x="3957" y="442"/>
                    <a:pt x="3747" y="562"/>
                  </a:cubicBezTo>
                  <a:cubicBezTo>
                    <a:pt x="3298" y="712"/>
                    <a:pt x="2878" y="982"/>
                    <a:pt x="2488" y="1282"/>
                  </a:cubicBezTo>
                  <a:cubicBezTo>
                    <a:pt x="2278" y="1432"/>
                    <a:pt x="2099" y="1611"/>
                    <a:pt x="1889" y="1821"/>
                  </a:cubicBezTo>
                  <a:cubicBezTo>
                    <a:pt x="0" y="4129"/>
                    <a:pt x="1439" y="6707"/>
                    <a:pt x="3148" y="8506"/>
                  </a:cubicBezTo>
                  <a:cubicBezTo>
                    <a:pt x="5186" y="10724"/>
                    <a:pt x="7734" y="12432"/>
                    <a:pt x="10521" y="13571"/>
                  </a:cubicBezTo>
                  <a:cubicBezTo>
                    <a:pt x="10431" y="13661"/>
                    <a:pt x="10342" y="13751"/>
                    <a:pt x="10222" y="13871"/>
                  </a:cubicBezTo>
                  <a:cubicBezTo>
                    <a:pt x="12680" y="14351"/>
                    <a:pt x="15047" y="15310"/>
                    <a:pt x="17116" y="16748"/>
                  </a:cubicBezTo>
                  <a:cubicBezTo>
                    <a:pt x="17445" y="16419"/>
                    <a:pt x="17835" y="16059"/>
                    <a:pt x="18225" y="15819"/>
                  </a:cubicBezTo>
                  <a:cubicBezTo>
                    <a:pt x="20473" y="13931"/>
                    <a:pt x="21162" y="10754"/>
                    <a:pt x="19723" y="8206"/>
                  </a:cubicBezTo>
                  <a:cubicBezTo>
                    <a:pt x="18794" y="6527"/>
                    <a:pt x="17595" y="4939"/>
                    <a:pt x="16187" y="3680"/>
                  </a:cubicBezTo>
                  <a:cubicBezTo>
                    <a:pt x="13819" y="1582"/>
                    <a:pt x="10791" y="173"/>
                    <a:pt x="7674" y="23"/>
                  </a:cubicBezTo>
                  <a:cubicBezTo>
                    <a:pt x="7464" y="8"/>
                    <a:pt x="7247" y="0"/>
                    <a:pt x="70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49;p56">
              <a:extLst>
                <a:ext uri="{FF2B5EF4-FFF2-40B4-BE49-F238E27FC236}">
                  <a16:creationId xmlns:a16="http://schemas.microsoft.com/office/drawing/2014/main" id="{A89EB300-2796-4FA2-B8A4-9C4CF0E8F290}"/>
                </a:ext>
              </a:extLst>
            </p:cNvPr>
            <p:cNvSpPr/>
            <p:nvPr/>
          </p:nvSpPr>
          <p:spPr>
            <a:xfrm flipH="1">
              <a:off x="7177207" y="1286801"/>
              <a:ext cx="944616" cy="794074"/>
            </a:xfrm>
            <a:custGeom>
              <a:avLst/>
              <a:gdLst/>
              <a:ahLst/>
              <a:cxnLst/>
              <a:rect l="l" t="t" r="r" b="b"/>
              <a:pathLst>
                <a:path w="41426" h="34824" extrusionOk="0">
                  <a:moveTo>
                    <a:pt x="11639" y="1"/>
                  </a:moveTo>
                  <a:cubicBezTo>
                    <a:pt x="11469" y="1"/>
                    <a:pt x="11299" y="38"/>
                    <a:pt x="11151" y="111"/>
                  </a:cubicBezTo>
                  <a:cubicBezTo>
                    <a:pt x="10671" y="321"/>
                    <a:pt x="10372" y="861"/>
                    <a:pt x="10132" y="1340"/>
                  </a:cubicBezTo>
                  <a:cubicBezTo>
                    <a:pt x="9802" y="2120"/>
                    <a:pt x="9622" y="2959"/>
                    <a:pt x="9592" y="3798"/>
                  </a:cubicBezTo>
                  <a:cubicBezTo>
                    <a:pt x="7105" y="6166"/>
                    <a:pt x="4707" y="8594"/>
                    <a:pt x="2998" y="11562"/>
                  </a:cubicBezTo>
                  <a:cubicBezTo>
                    <a:pt x="990" y="14979"/>
                    <a:pt x="1" y="19145"/>
                    <a:pt x="1140" y="22892"/>
                  </a:cubicBezTo>
                  <a:cubicBezTo>
                    <a:pt x="2399" y="26729"/>
                    <a:pt x="5726" y="29576"/>
                    <a:pt x="9293" y="31464"/>
                  </a:cubicBezTo>
                  <a:cubicBezTo>
                    <a:pt x="13596" y="33719"/>
                    <a:pt x="18436" y="34824"/>
                    <a:pt x="23275" y="34824"/>
                  </a:cubicBezTo>
                  <a:cubicBezTo>
                    <a:pt x="29759" y="34824"/>
                    <a:pt x="36241" y="32839"/>
                    <a:pt x="41425" y="28977"/>
                  </a:cubicBezTo>
                  <a:lnTo>
                    <a:pt x="36959" y="24271"/>
                  </a:lnTo>
                  <a:cubicBezTo>
                    <a:pt x="32884" y="25061"/>
                    <a:pt x="28768" y="25750"/>
                    <a:pt x="24662" y="25750"/>
                  </a:cubicBezTo>
                  <a:cubicBezTo>
                    <a:pt x="23785" y="25750"/>
                    <a:pt x="22908" y="25718"/>
                    <a:pt x="22032" y="25649"/>
                  </a:cubicBezTo>
                  <a:cubicBezTo>
                    <a:pt x="18225" y="25350"/>
                    <a:pt x="14089" y="24121"/>
                    <a:pt x="12170" y="20824"/>
                  </a:cubicBezTo>
                  <a:cubicBezTo>
                    <a:pt x="10971" y="18725"/>
                    <a:pt x="10881" y="16148"/>
                    <a:pt x="11601" y="13810"/>
                  </a:cubicBezTo>
                  <a:cubicBezTo>
                    <a:pt x="12320" y="11562"/>
                    <a:pt x="13699" y="9553"/>
                    <a:pt x="15317" y="7815"/>
                  </a:cubicBezTo>
                  <a:cubicBezTo>
                    <a:pt x="16127" y="7215"/>
                    <a:pt x="16966" y="6706"/>
                    <a:pt x="17865" y="6196"/>
                  </a:cubicBezTo>
                  <a:cubicBezTo>
                    <a:pt x="18585" y="5836"/>
                    <a:pt x="19334" y="5477"/>
                    <a:pt x="19724" y="4817"/>
                  </a:cubicBezTo>
                  <a:cubicBezTo>
                    <a:pt x="19874" y="4608"/>
                    <a:pt x="19963" y="4278"/>
                    <a:pt x="19814" y="4098"/>
                  </a:cubicBezTo>
                  <a:cubicBezTo>
                    <a:pt x="19694" y="3888"/>
                    <a:pt x="19394" y="3858"/>
                    <a:pt x="19124" y="3858"/>
                  </a:cubicBezTo>
                  <a:cubicBezTo>
                    <a:pt x="18615" y="3858"/>
                    <a:pt x="18105" y="3948"/>
                    <a:pt x="17626" y="4218"/>
                  </a:cubicBezTo>
                  <a:cubicBezTo>
                    <a:pt x="17805" y="4068"/>
                    <a:pt x="17895" y="3888"/>
                    <a:pt x="18015" y="3738"/>
                  </a:cubicBezTo>
                  <a:cubicBezTo>
                    <a:pt x="18375" y="3139"/>
                    <a:pt x="17985" y="2389"/>
                    <a:pt x="17266" y="2389"/>
                  </a:cubicBezTo>
                  <a:cubicBezTo>
                    <a:pt x="16636" y="2389"/>
                    <a:pt x="15977" y="2569"/>
                    <a:pt x="15467" y="2899"/>
                  </a:cubicBezTo>
                  <a:cubicBezTo>
                    <a:pt x="15617" y="2419"/>
                    <a:pt x="15677" y="1910"/>
                    <a:pt x="15647" y="1370"/>
                  </a:cubicBezTo>
                  <a:cubicBezTo>
                    <a:pt x="15647" y="1220"/>
                    <a:pt x="15617" y="1101"/>
                    <a:pt x="15497" y="1011"/>
                  </a:cubicBezTo>
                  <a:cubicBezTo>
                    <a:pt x="15407" y="943"/>
                    <a:pt x="15301" y="909"/>
                    <a:pt x="15190" y="909"/>
                  </a:cubicBezTo>
                  <a:cubicBezTo>
                    <a:pt x="15153" y="909"/>
                    <a:pt x="15115" y="913"/>
                    <a:pt x="15078" y="921"/>
                  </a:cubicBezTo>
                  <a:cubicBezTo>
                    <a:pt x="14149" y="1011"/>
                    <a:pt x="13249" y="1370"/>
                    <a:pt x="12590" y="2060"/>
                  </a:cubicBezTo>
                  <a:cubicBezTo>
                    <a:pt x="12380" y="1550"/>
                    <a:pt x="12740" y="1011"/>
                    <a:pt x="12530" y="561"/>
                  </a:cubicBezTo>
                  <a:cubicBezTo>
                    <a:pt x="12405" y="187"/>
                    <a:pt x="12022" y="1"/>
                    <a:pt x="116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50;p56">
              <a:extLst>
                <a:ext uri="{FF2B5EF4-FFF2-40B4-BE49-F238E27FC236}">
                  <a16:creationId xmlns:a16="http://schemas.microsoft.com/office/drawing/2014/main" id="{DFD9D2E2-90B0-41FB-AE5B-4E3EB873A0AF}"/>
                </a:ext>
              </a:extLst>
            </p:cNvPr>
            <p:cNvSpPr/>
            <p:nvPr/>
          </p:nvSpPr>
          <p:spPr>
            <a:xfrm flipH="1">
              <a:off x="7996045" y="1050795"/>
              <a:ext cx="62889" cy="84392"/>
            </a:xfrm>
            <a:custGeom>
              <a:avLst/>
              <a:gdLst/>
              <a:ahLst/>
              <a:cxnLst/>
              <a:rect l="l" t="t" r="r" b="b"/>
              <a:pathLst>
                <a:path w="2758" h="3701" extrusionOk="0">
                  <a:moveTo>
                    <a:pt x="1259" y="0"/>
                  </a:moveTo>
                  <a:cubicBezTo>
                    <a:pt x="810" y="150"/>
                    <a:pt x="390" y="390"/>
                    <a:pt x="0" y="690"/>
                  </a:cubicBezTo>
                  <a:cubicBezTo>
                    <a:pt x="120" y="1859"/>
                    <a:pt x="720" y="2908"/>
                    <a:pt x="1649" y="3597"/>
                  </a:cubicBezTo>
                  <a:cubicBezTo>
                    <a:pt x="1753" y="3666"/>
                    <a:pt x="1878" y="3700"/>
                    <a:pt x="2004" y="3700"/>
                  </a:cubicBezTo>
                  <a:cubicBezTo>
                    <a:pt x="2206" y="3700"/>
                    <a:pt x="2407" y="3614"/>
                    <a:pt x="2518" y="3447"/>
                  </a:cubicBezTo>
                  <a:cubicBezTo>
                    <a:pt x="2758" y="3178"/>
                    <a:pt x="2638" y="2758"/>
                    <a:pt x="2368" y="2578"/>
                  </a:cubicBezTo>
                  <a:cubicBezTo>
                    <a:pt x="1649" y="2099"/>
                    <a:pt x="1319" y="1349"/>
                    <a:pt x="1259" y="480"/>
                  </a:cubicBezTo>
                  <a:cubicBezTo>
                    <a:pt x="1199" y="330"/>
                    <a:pt x="1199" y="150"/>
                    <a:pt x="1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51;p56">
              <a:extLst>
                <a:ext uri="{FF2B5EF4-FFF2-40B4-BE49-F238E27FC236}">
                  <a16:creationId xmlns:a16="http://schemas.microsoft.com/office/drawing/2014/main" id="{81737251-01F0-43EB-BE59-CC8906357607}"/>
                </a:ext>
              </a:extLst>
            </p:cNvPr>
            <p:cNvSpPr/>
            <p:nvPr/>
          </p:nvSpPr>
          <p:spPr>
            <a:xfrm flipH="1">
              <a:off x="7907184" y="1037296"/>
              <a:ext cx="64257" cy="84324"/>
            </a:xfrm>
            <a:custGeom>
              <a:avLst/>
              <a:gdLst/>
              <a:ahLst/>
              <a:cxnLst/>
              <a:rect l="l" t="t" r="r" b="b"/>
              <a:pathLst>
                <a:path w="2818" h="3698" extrusionOk="0">
                  <a:moveTo>
                    <a:pt x="674" y="0"/>
                  </a:moveTo>
                  <a:cubicBezTo>
                    <a:pt x="457" y="0"/>
                    <a:pt x="240" y="8"/>
                    <a:pt x="30" y="23"/>
                  </a:cubicBezTo>
                  <a:cubicBezTo>
                    <a:pt x="0" y="293"/>
                    <a:pt x="30" y="562"/>
                    <a:pt x="60" y="802"/>
                  </a:cubicBezTo>
                  <a:cubicBezTo>
                    <a:pt x="270" y="1851"/>
                    <a:pt x="959" y="2721"/>
                    <a:pt x="1679" y="3470"/>
                  </a:cubicBezTo>
                  <a:cubicBezTo>
                    <a:pt x="1813" y="3622"/>
                    <a:pt x="1986" y="3698"/>
                    <a:pt x="2154" y="3698"/>
                  </a:cubicBezTo>
                  <a:cubicBezTo>
                    <a:pt x="2285" y="3698"/>
                    <a:pt x="2413" y="3652"/>
                    <a:pt x="2518" y="3560"/>
                  </a:cubicBezTo>
                  <a:cubicBezTo>
                    <a:pt x="2758" y="3320"/>
                    <a:pt x="2818" y="2900"/>
                    <a:pt x="2578" y="2661"/>
                  </a:cubicBezTo>
                  <a:cubicBezTo>
                    <a:pt x="2068" y="2061"/>
                    <a:pt x="1469" y="1462"/>
                    <a:pt x="1319" y="742"/>
                  </a:cubicBezTo>
                  <a:cubicBezTo>
                    <a:pt x="1319" y="622"/>
                    <a:pt x="1259" y="562"/>
                    <a:pt x="1259" y="443"/>
                  </a:cubicBezTo>
                  <a:lnTo>
                    <a:pt x="1259" y="413"/>
                  </a:lnTo>
                  <a:lnTo>
                    <a:pt x="1259" y="353"/>
                  </a:lnTo>
                  <a:lnTo>
                    <a:pt x="1259" y="263"/>
                  </a:lnTo>
                  <a:cubicBezTo>
                    <a:pt x="1259" y="173"/>
                    <a:pt x="1319" y="113"/>
                    <a:pt x="1319" y="23"/>
                  </a:cubicBezTo>
                  <a:cubicBezTo>
                    <a:pt x="1109" y="8"/>
                    <a:pt x="892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52;p56">
              <a:extLst>
                <a:ext uri="{FF2B5EF4-FFF2-40B4-BE49-F238E27FC236}">
                  <a16:creationId xmlns:a16="http://schemas.microsoft.com/office/drawing/2014/main" id="{FE5F4FD6-F092-4609-8976-0BECA17A8890}"/>
                </a:ext>
              </a:extLst>
            </p:cNvPr>
            <p:cNvSpPr/>
            <p:nvPr/>
          </p:nvSpPr>
          <p:spPr>
            <a:xfrm flipH="1">
              <a:off x="6660503" y="3030827"/>
              <a:ext cx="115540" cy="108061"/>
            </a:xfrm>
            <a:custGeom>
              <a:avLst/>
              <a:gdLst/>
              <a:ahLst/>
              <a:cxnLst/>
              <a:rect l="l" t="t" r="r" b="b"/>
              <a:pathLst>
                <a:path w="5067" h="4739" extrusionOk="0">
                  <a:moveTo>
                    <a:pt x="2543" y="1"/>
                  </a:moveTo>
                  <a:cubicBezTo>
                    <a:pt x="2417" y="1"/>
                    <a:pt x="2288" y="11"/>
                    <a:pt x="2159" y="32"/>
                  </a:cubicBezTo>
                  <a:cubicBezTo>
                    <a:pt x="870" y="242"/>
                    <a:pt x="1" y="1471"/>
                    <a:pt x="211" y="2759"/>
                  </a:cubicBezTo>
                  <a:cubicBezTo>
                    <a:pt x="399" y="3919"/>
                    <a:pt x="1413" y="4739"/>
                    <a:pt x="2531" y="4739"/>
                  </a:cubicBezTo>
                  <a:cubicBezTo>
                    <a:pt x="2656" y="4739"/>
                    <a:pt x="2782" y="4729"/>
                    <a:pt x="2908" y="4708"/>
                  </a:cubicBezTo>
                  <a:cubicBezTo>
                    <a:pt x="4197" y="4498"/>
                    <a:pt x="5067" y="3269"/>
                    <a:pt x="4857" y="1980"/>
                  </a:cubicBezTo>
                  <a:cubicBezTo>
                    <a:pt x="4668" y="820"/>
                    <a:pt x="3678" y="1"/>
                    <a:pt x="25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53;p56">
              <a:extLst>
                <a:ext uri="{FF2B5EF4-FFF2-40B4-BE49-F238E27FC236}">
                  <a16:creationId xmlns:a16="http://schemas.microsoft.com/office/drawing/2014/main" id="{CE52A874-B3A5-4B82-992F-5D9411C8B3F1}"/>
                </a:ext>
              </a:extLst>
            </p:cNvPr>
            <p:cNvSpPr/>
            <p:nvPr/>
          </p:nvSpPr>
          <p:spPr>
            <a:xfrm flipH="1">
              <a:off x="6689211" y="3042479"/>
              <a:ext cx="32836" cy="32152"/>
            </a:xfrm>
            <a:custGeom>
              <a:avLst/>
              <a:gdLst/>
              <a:ahLst/>
              <a:cxnLst/>
              <a:rect l="l" t="t" r="r" b="b"/>
              <a:pathLst>
                <a:path w="1440" h="1410" extrusionOk="0">
                  <a:moveTo>
                    <a:pt x="720" y="0"/>
                  </a:moveTo>
                  <a:cubicBezTo>
                    <a:pt x="331" y="0"/>
                    <a:pt x="1" y="300"/>
                    <a:pt x="1" y="690"/>
                  </a:cubicBezTo>
                  <a:cubicBezTo>
                    <a:pt x="1" y="1079"/>
                    <a:pt x="331" y="1409"/>
                    <a:pt x="720" y="1409"/>
                  </a:cubicBezTo>
                  <a:cubicBezTo>
                    <a:pt x="1110" y="1409"/>
                    <a:pt x="1440" y="1079"/>
                    <a:pt x="1440" y="690"/>
                  </a:cubicBezTo>
                  <a:cubicBezTo>
                    <a:pt x="1440" y="300"/>
                    <a:pt x="1110" y="0"/>
                    <a:pt x="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54;p56">
              <a:extLst>
                <a:ext uri="{FF2B5EF4-FFF2-40B4-BE49-F238E27FC236}">
                  <a16:creationId xmlns:a16="http://schemas.microsoft.com/office/drawing/2014/main" id="{8666A971-FE59-4E2C-8DDA-F561CA499CB0}"/>
                </a:ext>
              </a:extLst>
            </p:cNvPr>
            <p:cNvSpPr/>
            <p:nvPr/>
          </p:nvSpPr>
          <p:spPr>
            <a:xfrm flipH="1">
              <a:off x="6705606" y="3112870"/>
              <a:ext cx="17125" cy="17125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91" y="1"/>
                  </a:moveTo>
                  <a:cubicBezTo>
                    <a:pt x="211" y="1"/>
                    <a:pt x="1" y="151"/>
                    <a:pt x="1" y="390"/>
                  </a:cubicBezTo>
                  <a:cubicBezTo>
                    <a:pt x="1" y="570"/>
                    <a:pt x="151" y="750"/>
                    <a:pt x="391" y="750"/>
                  </a:cubicBezTo>
                  <a:cubicBezTo>
                    <a:pt x="570" y="750"/>
                    <a:pt x="750" y="600"/>
                    <a:pt x="750" y="390"/>
                  </a:cubicBezTo>
                  <a:cubicBezTo>
                    <a:pt x="750" y="211"/>
                    <a:pt x="600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55;p56">
              <a:extLst>
                <a:ext uri="{FF2B5EF4-FFF2-40B4-BE49-F238E27FC236}">
                  <a16:creationId xmlns:a16="http://schemas.microsoft.com/office/drawing/2014/main" id="{78D67BA1-1966-42A5-825B-5A58C2F57493}"/>
                </a:ext>
              </a:extLst>
            </p:cNvPr>
            <p:cNvSpPr/>
            <p:nvPr/>
          </p:nvSpPr>
          <p:spPr>
            <a:xfrm flipH="1">
              <a:off x="6979008" y="3030827"/>
              <a:ext cx="116224" cy="108061"/>
            </a:xfrm>
            <a:custGeom>
              <a:avLst/>
              <a:gdLst/>
              <a:ahLst/>
              <a:cxnLst/>
              <a:rect l="l" t="t" r="r" b="b"/>
              <a:pathLst>
                <a:path w="5097" h="4739" extrusionOk="0">
                  <a:moveTo>
                    <a:pt x="2544" y="1"/>
                  </a:moveTo>
                  <a:cubicBezTo>
                    <a:pt x="2417" y="1"/>
                    <a:pt x="2288" y="11"/>
                    <a:pt x="2159" y="32"/>
                  </a:cubicBezTo>
                  <a:cubicBezTo>
                    <a:pt x="870" y="272"/>
                    <a:pt x="1" y="1471"/>
                    <a:pt x="241" y="2759"/>
                  </a:cubicBezTo>
                  <a:cubicBezTo>
                    <a:pt x="430" y="3919"/>
                    <a:pt x="1419" y="4739"/>
                    <a:pt x="2554" y="4739"/>
                  </a:cubicBezTo>
                  <a:cubicBezTo>
                    <a:pt x="2681" y="4739"/>
                    <a:pt x="2809" y="4729"/>
                    <a:pt x="2938" y="4708"/>
                  </a:cubicBezTo>
                  <a:cubicBezTo>
                    <a:pt x="4227" y="4498"/>
                    <a:pt x="5097" y="3269"/>
                    <a:pt x="4887" y="1980"/>
                  </a:cubicBezTo>
                  <a:cubicBezTo>
                    <a:pt x="4698" y="820"/>
                    <a:pt x="3684" y="1"/>
                    <a:pt x="2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56;p56">
              <a:extLst>
                <a:ext uri="{FF2B5EF4-FFF2-40B4-BE49-F238E27FC236}">
                  <a16:creationId xmlns:a16="http://schemas.microsoft.com/office/drawing/2014/main" id="{0A69B363-976A-42FF-B5B4-4FEE55F7B456}"/>
                </a:ext>
              </a:extLst>
            </p:cNvPr>
            <p:cNvSpPr/>
            <p:nvPr/>
          </p:nvSpPr>
          <p:spPr>
            <a:xfrm flipH="1">
              <a:off x="7007716" y="3042479"/>
              <a:ext cx="32836" cy="32152"/>
            </a:xfrm>
            <a:custGeom>
              <a:avLst/>
              <a:gdLst/>
              <a:ahLst/>
              <a:cxnLst/>
              <a:rect l="l" t="t" r="r" b="b"/>
              <a:pathLst>
                <a:path w="1440" h="1410" extrusionOk="0">
                  <a:moveTo>
                    <a:pt x="720" y="0"/>
                  </a:moveTo>
                  <a:cubicBezTo>
                    <a:pt x="331" y="0"/>
                    <a:pt x="1" y="300"/>
                    <a:pt x="1" y="690"/>
                  </a:cubicBezTo>
                  <a:cubicBezTo>
                    <a:pt x="1" y="1079"/>
                    <a:pt x="331" y="1409"/>
                    <a:pt x="720" y="1409"/>
                  </a:cubicBezTo>
                  <a:cubicBezTo>
                    <a:pt x="1110" y="1409"/>
                    <a:pt x="1440" y="1079"/>
                    <a:pt x="1440" y="690"/>
                  </a:cubicBezTo>
                  <a:cubicBezTo>
                    <a:pt x="1440" y="300"/>
                    <a:pt x="1110" y="0"/>
                    <a:pt x="7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457;p56">
              <a:extLst>
                <a:ext uri="{FF2B5EF4-FFF2-40B4-BE49-F238E27FC236}">
                  <a16:creationId xmlns:a16="http://schemas.microsoft.com/office/drawing/2014/main" id="{7B95753D-B654-4564-B6D9-7E4283A856FF}"/>
                </a:ext>
              </a:extLst>
            </p:cNvPr>
            <p:cNvSpPr/>
            <p:nvPr/>
          </p:nvSpPr>
          <p:spPr>
            <a:xfrm flipH="1">
              <a:off x="7024111" y="3112870"/>
              <a:ext cx="17125" cy="17125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391" y="1"/>
                  </a:moveTo>
                  <a:cubicBezTo>
                    <a:pt x="151" y="1"/>
                    <a:pt x="1" y="151"/>
                    <a:pt x="1" y="390"/>
                  </a:cubicBezTo>
                  <a:cubicBezTo>
                    <a:pt x="1" y="570"/>
                    <a:pt x="151" y="750"/>
                    <a:pt x="391" y="750"/>
                  </a:cubicBezTo>
                  <a:cubicBezTo>
                    <a:pt x="600" y="750"/>
                    <a:pt x="750" y="600"/>
                    <a:pt x="750" y="390"/>
                  </a:cubicBezTo>
                  <a:cubicBezTo>
                    <a:pt x="750" y="211"/>
                    <a:pt x="600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458;p56">
              <a:extLst>
                <a:ext uri="{FF2B5EF4-FFF2-40B4-BE49-F238E27FC236}">
                  <a16:creationId xmlns:a16="http://schemas.microsoft.com/office/drawing/2014/main" id="{E8B2957C-766C-46CA-8114-581218A5B7FC}"/>
                </a:ext>
              </a:extLst>
            </p:cNvPr>
            <p:cNvSpPr/>
            <p:nvPr/>
          </p:nvSpPr>
          <p:spPr>
            <a:xfrm flipH="1">
              <a:off x="6806758" y="3282384"/>
              <a:ext cx="108700" cy="120306"/>
            </a:xfrm>
            <a:custGeom>
              <a:avLst/>
              <a:gdLst/>
              <a:ahLst/>
              <a:cxnLst/>
              <a:rect l="l" t="t" r="r" b="b"/>
              <a:pathLst>
                <a:path w="4767" h="5276" extrusionOk="0">
                  <a:moveTo>
                    <a:pt x="2368" y="0"/>
                  </a:moveTo>
                  <a:lnTo>
                    <a:pt x="0" y="720"/>
                  </a:lnTo>
                  <a:lnTo>
                    <a:pt x="0" y="2758"/>
                  </a:lnTo>
                  <a:cubicBezTo>
                    <a:pt x="0" y="3897"/>
                    <a:pt x="1049" y="5276"/>
                    <a:pt x="2368" y="5276"/>
                  </a:cubicBezTo>
                  <a:lnTo>
                    <a:pt x="2398" y="5276"/>
                  </a:lnTo>
                  <a:cubicBezTo>
                    <a:pt x="3717" y="5276"/>
                    <a:pt x="4766" y="3897"/>
                    <a:pt x="4706" y="2758"/>
                  </a:cubicBezTo>
                  <a:lnTo>
                    <a:pt x="4706" y="720"/>
                  </a:lnTo>
                  <a:lnTo>
                    <a:pt x="23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59;p56">
              <a:extLst>
                <a:ext uri="{FF2B5EF4-FFF2-40B4-BE49-F238E27FC236}">
                  <a16:creationId xmlns:a16="http://schemas.microsoft.com/office/drawing/2014/main" id="{E08951F6-0B17-4A63-B374-B11B81F7821F}"/>
                </a:ext>
              </a:extLst>
            </p:cNvPr>
            <p:cNvSpPr/>
            <p:nvPr/>
          </p:nvSpPr>
          <p:spPr>
            <a:xfrm flipH="1">
              <a:off x="6772600" y="3210625"/>
              <a:ext cx="194118" cy="95702"/>
            </a:xfrm>
            <a:custGeom>
              <a:avLst/>
              <a:gdLst/>
              <a:ahLst/>
              <a:cxnLst/>
              <a:rect l="l" t="t" r="r" b="b"/>
              <a:pathLst>
                <a:path w="8513" h="4197" extrusionOk="0">
                  <a:moveTo>
                    <a:pt x="4256" y="0"/>
                  </a:moveTo>
                  <a:lnTo>
                    <a:pt x="4256" y="2698"/>
                  </a:lnTo>
                  <a:cubicBezTo>
                    <a:pt x="4107" y="3027"/>
                    <a:pt x="3447" y="3417"/>
                    <a:pt x="2578" y="3417"/>
                  </a:cubicBezTo>
                  <a:cubicBezTo>
                    <a:pt x="1559" y="3417"/>
                    <a:pt x="869" y="2967"/>
                    <a:pt x="869" y="2548"/>
                  </a:cubicBezTo>
                  <a:cubicBezTo>
                    <a:pt x="869" y="2308"/>
                    <a:pt x="660" y="2128"/>
                    <a:pt x="450" y="2128"/>
                  </a:cubicBezTo>
                  <a:cubicBezTo>
                    <a:pt x="210" y="2128"/>
                    <a:pt x="30" y="2308"/>
                    <a:pt x="0" y="2548"/>
                  </a:cubicBezTo>
                  <a:cubicBezTo>
                    <a:pt x="0" y="3477"/>
                    <a:pt x="1109" y="4196"/>
                    <a:pt x="2548" y="4196"/>
                  </a:cubicBezTo>
                  <a:cubicBezTo>
                    <a:pt x="3417" y="4196"/>
                    <a:pt x="4196" y="3897"/>
                    <a:pt x="4646" y="3477"/>
                  </a:cubicBezTo>
                  <a:cubicBezTo>
                    <a:pt x="5006" y="3927"/>
                    <a:pt x="5665" y="4196"/>
                    <a:pt x="6355" y="4196"/>
                  </a:cubicBezTo>
                  <a:cubicBezTo>
                    <a:pt x="7554" y="4196"/>
                    <a:pt x="8513" y="3447"/>
                    <a:pt x="8513" y="2548"/>
                  </a:cubicBezTo>
                  <a:cubicBezTo>
                    <a:pt x="8513" y="2308"/>
                    <a:pt x="8303" y="2128"/>
                    <a:pt x="8093" y="2128"/>
                  </a:cubicBezTo>
                  <a:cubicBezTo>
                    <a:pt x="7853" y="2128"/>
                    <a:pt x="7673" y="2308"/>
                    <a:pt x="7673" y="2548"/>
                  </a:cubicBezTo>
                  <a:cubicBezTo>
                    <a:pt x="7673" y="3027"/>
                    <a:pt x="7074" y="3417"/>
                    <a:pt x="6415" y="3417"/>
                  </a:cubicBezTo>
                  <a:cubicBezTo>
                    <a:pt x="5725" y="3417"/>
                    <a:pt x="5126" y="2997"/>
                    <a:pt x="5126" y="2548"/>
                  </a:cubicBezTo>
                  <a:lnTo>
                    <a:pt x="5126" y="2458"/>
                  </a:lnTo>
                  <a:lnTo>
                    <a:pt x="51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60;p56">
              <a:extLst>
                <a:ext uri="{FF2B5EF4-FFF2-40B4-BE49-F238E27FC236}">
                  <a16:creationId xmlns:a16="http://schemas.microsoft.com/office/drawing/2014/main" id="{CC2C5BEA-7AEB-42B5-842F-E572FC126299}"/>
                </a:ext>
              </a:extLst>
            </p:cNvPr>
            <p:cNvSpPr/>
            <p:nvPr/>
          </p:nvSpPr>
          <p:spPr>
            <a:xfrm flipH="1">
              <a:off x="6785574" y="3153322"/>
              <a:ext cx="149037" cy="66880"/>
            </a:xfrm>
            <a:custGeom>
              <a:avLst/>
              <a:gdLst/>
              <a:ahLst/>
              <a:cxnLst/>
              <a:rect l="l" t="t" r="r" b="b"/>
              <a:pathLst>
                <a:path w="6536" h="2933" extrusionOk="0">
                  <a:moveTo>
                    <a:pt x="1442" y="1"/>
                  </a:moveTo>
                  <a:cubicBezTo>
                    <a:pt x="1115" y="1"/>
                    <a:pt x="861" y="86"/>
                    <a:pt x="600" y="385"/>
                  </a:cubicBezTo>
                  <a:cubicBezTo>
                    <a:pt x="1" y="1044"/>
                    <a:pt x="1739" y="2933"/>
                    <a:pt x="3268" y="2933"/>
                  </a:cubicBezTo>
                  <a:cubicBezTo>
                    <a:pt x="4797" y="2933"/>
                    <a:pt x="6535" y="1044"/>
                    <a:pt x="5936" y="385"/>
                  </a:cubicBezTo>
                  <a:cubicBezTo>
                    <a:pt x="5676" y="86"/>
                    <a:pt x="5421" y="1"/>
                    <a:pt x="5094" y="1"/>
                  </a:cubicBezTo>
                  <a:cubicBezTo>
                    <a:pt x="4667" y="1"/>
                    <a:pt x="4116" y="145"/>
                    <a:pt x="3268" y="145"/>
                  </a:cubicBezTo>
                  <a:cubicBezTo>
                    <a:pt x="2420" y="145"/>
                    <a:pt x="1869" y="1"/>
                    <a:pt x="1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61;p56">
              <a:extLst>
                <a:ext uri="{FF2B5EF4-FFF2-40B4-BE49-F238E27FC236}">
                  <a16:creationId xmlns:a16="http://schemas.microsoft.com/office/drawing/2014/main" id="{99D1F06D-ABFF-4DD1-A957-31BE90EB700D}"/>
                </a:ext>
              </a:extLst>
            </p:cNvPr>
            <p:cNvSpPr/>
            <p:nvPr/>
          </p:nvSpPr>
          <p:spPr>
            <a:xfrm flipH="1">
              <a:off x="6799256" y="103784"/>
              <a:ext cx="881704" cy="1807463"/>
            </a:xfrm>
            <a:custGeom>
              <a:avLst/>
              <a:gdLst/>
              <a:ahLst/>
              <a:cxnLst/>
              <a:rect l="l" t="t" r="r" b="b"/>
              <a:pathLst>
                <a:path w="38667" h="79266" extrusionOk="0">
                  <a:moveTo>
                    <a:pt x="20960" y="1"/>
                  </a:moveTo>
                  <a:cubicBezTo>
                    <a:pt x="16911" y="1"/>
                    <a:pt x="12852" y="1202"/>
                    <a:pt x="9472" y="3494"/>
                  </a:cubicBezTo>
                  <a:cubicBezTo>
                    <a:pt x="5096" y="6432"/>
                    <a:pt x="1948" y="11078"/>
                    <a:pt x="809" y="16233"/>
                  </a:cubicBezTo>
                  <a:cubicBezTo>
                    <a:pt x="0" y="20070"/>
                    <a:pt x="300" y="23817"/>
                    <a:pt x="510" y="27324"/>
                  </a:cubicBezTo>
                  <a:cubicBezTo>
                    <a:pt x="1289" y="34847"/>
                    <a:pt x="11780" y="73664"/>
                    <a:pt x="14747" y="79059"/>
                  </a:cubicBezTo>
                  <a:cubicBezTo>
                    <a:pt x="14824" y="79202"/>
                    <a:pt x="15019" y="79265"/>
                    <a:pt x="15291" y="79265"/>
                  </a:cubicBezTo>
                  <a:cubicBezTo>
                    <a:pt x="16733" y="79265"/>
                    <a:pt x="20319" y="77487"/>
                    <a:pt x="19663" y="76302"/>
                  </a:cubicBezTo>
                  <a:cubicBezTo>
                    <a:pt x="17715" y="72735"/>
                    <a:pt x="7434" y="36586"/>
                    <a:pt x="6444" y="26724"/>
                  </a:cubicBezTo>
                  <a:cubicBezTo>
                    <a:pt x="6085" y="23667"/>
                    <a:pt x="5875" y="20430"/>
                    <a:pt x="6504" y="17522"/>
                  </a:cubicBezTo>
                  <a:cubicBezTo>
                    <a:pt x="7344" y="13835"/>
                    <a:pt x="9592" y="10538"/>
                    <a:pt x="12679" y="8440"/>
                  </a:cubicBezTo>
                  <a:cubicBezTo>
                    <a:pt x="15130" y="6806"/>
                    <a:pt x="18035" y="5954"/>
                    <a:pt x="20956" y="5954"/>
                  </a:cubicBezTo>
                  <a:cubicBezTo>
                    <a:pt x="21786" y="5954"/>
                    <a:pt x="22617" y="6022"/>
                    <a:pt x="23440" y="6162"/>
                  </a:cubicBezTo>
                  <a:cubicBezTo>
                    <a:pt x="26467" y="6671"/>
                    <a:pt x="29075" y="8170"/>
                    <a:pt x="30484" y="10268"/>
                  </a:cubicBezTo>
                  <a:cubicBezTo>
                    <a:pt x="31953" y="12426"/>
                    <a:pt x="32432" y="15424"/>
                    <a:pt x="31773" y="18481"/>
                  </a:cubicBezTo>
                  <a:cubicBezTo>
                    <a:pt x="30933" y="22318"/>
                    <a:pt x="28476" y="25525"/>
                    <a:pt x="25268" y="26964"/>
                  </a:cubicBezTo>
                  <a:cubicBezTo>
                    <a:pt x="24090" y="27490"/>
                    <a:pt x="22816" y="27745"/>
                    <a:pt x="21561" y="27745"/>
                  </a:cubicBezTo>
                  <a:cubicBezTo>
                    <a:pt x="19527" y="27745"/>
                    <a:pt x="17542" y="27074"/>
                    <a:pt x="16096" y="25795"/>
                  </a:cubicBezTo>
                  <a:lnTo>
                    <a:pt x="15766" y="25465"/>
                  </a:lnTo>
                  <a:cubicBezTo>
                    <a:pt x="13548" y="23217"/>
                    <a:pt x="13279" y="19111"/>
                    <a:pt x="15197" y="16923"/>
                  </a:cubicBezTo>
                  <a:cubicBezTo>
                    <a:pt x="15766" y="16263"/>
                    <a:pt x="16516" y="15724"/>
                    <a:pt x="17415" y="15274"/>
                  </a:cubicBezTo>
                  <a:cubicBezTo>
                    <a:pt x="17717" y="15109"/>
                    <a:pt x="18127" y="15032"/>
                    <a:pt x="18572" y="15032"/>
                  </a:cubicBezTo>
                  <a:cubicBezTo>
                    <a:pt x="19096" y="15032"/>
                    <a:pt x="19670" y="15139"/>
                    <a:pt x="20173" y="15334"/>
                  </a:cubicBezTo>
                  <a:cubicBezTo>
                    <a:pt x="20263" y="15364"/>
                    <a:pt x="20383" y="15454"/>
                    <a:pt x="20472" y="15484"/>
                  </a:cubicBezTo>
                  <a:cubicBezTo>
                    <a:pt x="20742" y="15604"/>
                    <a:pt x="21342" y="15963"/>
                    <a:pt x="21432" y="16473"/>
                  </a:cubicBezTo>
                  <a:cubicBezTo>
                    <a:pt x="21626" y="18004"/>
                    <a:pt x="22933" y="19070"/>
                    <a:pt x="24415" y="19070"/>
                  </a:cubicBezTo>
                  <a:cubicBezTo>
                    <a:pt x="24529" y="19070"/>
                    <a:pt x="24643" y="19063"/>
                    <a:pt x="24759" y="19051"/>
                  </a:cubicBezTo>
                  <a:cubicBezTo>
                    <a:pt x="26407" y="18811"/>
                    <a:pt x="27516" y="17312"/>
                    <a:pt x="27337" y="15724"/>
                  </a:cubicBezTo>
                  <a:cubicBezTo>
                    <a:pt x="27067" y="13595"/>
                    <a:pt x="25838" y="11767"/>
                    <a:pt x="23889" y="10538"/>
                  </a:cubicBezTo>
                  <a:cubicBezTo>
                    <a:pt x="23710" y="10418"/>
                    <a:pt x="23470" y="10298"/>
                    <a:pt x="23290" y="10208"/>
                  </a:cubicBezTo>
                  <a:cubicBezTo>
                    <a:pt x="21851" y="9441"/>
                    <a:pt x="20225" y="9057"/>
                    <a:pt x="18638" y="9057"/>
                  </a:cubicBezTo>
                  <a:cubicBezTo>
                    <a:pt x="17250" y="9057"/>
                    <a:pt x="15892" y="9351"/>
                    <a:pt x="14717" y="9939"/>
                  </a:cubicBezTo>
                  <a:cubicBezTo>
                    <a:pt x="13099" y="10778"/>
                    <a:pt x="11750" y="11767"/>
                    <a:pt x="10701" y="13026"/>
                  </a:cubicBezTo>
                  <a:cubicBezTo>
                    <a:pt x="7044" y="17252"/>
                    <a:pt x="7104" y="24116"/>
                    <a:pt x="10641" y="28642"/>
                  </a:cubicBezTo>
                  <a:lnTo>
                    <a:pt x="11540" y="29662"/>
                  </a:lnTo>
                  <a:cubicBezTo>
                    <a:pt x="14117" y="32277"/>
                    <a:pt x="17821" y="33678"/>
                    <a:pt x="21607" y="33678"/>
                  </a:cubicBezTo>
                  <a:cubicBezTo>
                    <a:pt x="23679" y="33678"/>
                    <a:pt x="25776" y="33258"/>
                    <a:pt x="27726" y="32389"/>
                  </a:cubicBezTo>
                  <a:cubicBezTo>
                    <a:pt x="32582" y="30201"/>
                    <a:pt x="36389" y="25375"/>
                    <a:pt x="37618" y="19770"/>
                  </a:cubicBezTo>
                  <a:cubicBezTo>
                    <a:pt x="38667" y="15064"/>
                    <a:pt x="37827" y="10388"/>
                    <a:pt x="35430" y="6911"/>
                  </a:cubicBezTo>
                  <a:cubicBezTo>
                    <a:pt x="33122" y="3524"/>
                    <a:pt x="29135" y="1096"/>
                    <a:pt x="24519" y="317"/>
                  </a:cubicBezTo>
                  <a:cubicBezTo>
                    <a:pt x="23345" y="105"/>
                    <a:pt x="22153" y="1"/>
                    <a:pt x="209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45"/>
          <p:cNvSpPr txBox="1">
            <a:spLocks noGrp="1"/>
          </p:cNvSpPr>
          <p:nvPr>
            <p:ph type="subTitle" idx="4294967295"/>
          </p:nvPr>
        </p:nvSpPr>
        <p:spPr>
          <a:xfrm>
            <a:off x="2798636" y="3236277"/>
            <a:ext cx="1672237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2"/>
                </a:solidFill>
              </a:rPr>
              <a:t>Scare them away with a high frequency emitter</a:t>
            </a:r>
            <a:endParaRPr sz="1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697" name="Google Shape;697;p45"/>
          <p:cNvSpPr txBox="1">
            <a:spLocks noGrp="1"/>
          </p:cNvSpPr>
          <p:nvPr>
            <p:ph type="subTitle" idx="4294967295"/>
          </p:nvPr>
        </p:nvSpPr>
        <p:spPr>
          <a:xfrm>
            <a:off x="6592597" y="3236277"/>
            <a:ext cx="1805089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lt2"/>
                </a:solidFill>
              </a:rPr>
              <a:t>Student community through Telegram</a:t>
            </a:r>
            <a:endParaRPr sz="1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 dirty="0">
              <a:solidFill>
                <a:schemeClr val="l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698" name="Google Shape;698;p45"/>
          <p:cNvSpPr txBox="1">
            <a:spLocks noGrp="1"/>
          </p:cNvSpPr>
          <p:nvPr>
            <p:ph type="title"/>
          </p:nvPr>
        </p:nvSpPr>
        <p:spPr>
          <a:xfrm>
            <a:off x="2068800" y="453625"/>
            <a:ext cx="50064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sp>
        <p:nvSpPr>
          <p:cNvPr id="699" name="Google Shape;699;p45"/>
          <p:cNvSpPr/>
          <p:nvPr/>
        </p:nvSpPr>
        <p:spPr>
          <a:xfrm>
            <a:off x="885000" y="2812150"/>
            <a:ext cx="1680300" cy="8400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5"/>
          <p:cNvSpPr/>
          <p:nvPr/>
        </p:nvSpPr>
        <p:spPr>
          <a:xfrm>
            <a:off x="4680688" y="2812150"/>
            <a:ext cx="1680300" cy="8400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45"/>
          <p:cNvSpPr/>
          <p:nvPr/>
        </p:nvSpPr>
        <p:spPr>
          <a:xfrm>
            <a:off x="2782850" y="1972150"/>
            <a:ext cx="1680300" cy="840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702" name="Google Shape;702;p45"/>
          <p:cNvSpPr/>
          <p:nvPr/>
        </p:nvSpPr>
        <p:spPr>
          <a:xfrm>
            <a:off x="6578700" y="1974230"/>
            <a:ext cx="1680300" cy="840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cxnSp>
        <p:nvCxnSpPr>
          <p:cNvPr id="703" name="Google Shape;703;p45"/>
          <p:cNvCxnSpPr/>
          <p:nvPr/>
        </p:nvCxnSpPr>
        <p:spPr>
          <a:xfrm rot="10800000">
            <a:off x="902150" y="1510100"/>
            <a:ext cx="0" cy="1989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4" name="Google Shape;704;p45"/>
          <p:cNvCxnSpPr/>
          <p:nvPr/>
        </p:nvCxnSpPr>
        <p:spPr>
          <a:xfrm rot="10800000">
            <a:off x="4696763" y="1493565"/>
            <a:ext cx="0" cy="1989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5" name="Google Shape;705;p45"/>
          <p:cNvCxnSpPr/>
          <p:nvPr/>
        </p:nvCxnSpPr>
        <p:spPr>
          <a:xfrm rot="10800000">
            <a:off x="2797375" y="2237512"/>
            <a:ext cx="0" cy="178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6" name="Google Shape;706;p45"/>
          <p:cNvCxnSpPr/>
          <p:nvPr/>
        </p:nvCxnSpPr>
        <p:spPr>
          <a:xfrm rot="10800000">
            <a:off x="6592300" y="2275750"/>
            <a:ext cx="0" cy="1783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707" name="Google Shape;707;p45"/>
          <p:cNvSpPr txBox="1">
            <a:spLocks noGrp="1"/>
          </p:cNvSpPr>
          <p:nvPr>
            <p:ph type="subTitle" idx="4294967295"/>
          </p:nvPr>
        </p:nvSpPr>
        <p:spPr>
          <a:xfrm>
            <a:off x="902150" y="1420900"/>
            <a:ext cx="16803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Detect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708" name="Google Shape;708;p45"/>
          <p:cNvSpPr txBox="1">
            <a:spLocks noGrp="1"/>
          </p:cNvSpPr>
          <p:nvPr>
            <p:ph type="subTitle" idx="4294967295"/>
          </p:nvPr>
        </p:nvSpPr>
        <p:spPr>
          <a:xfrm>
            <a:off x="902150" y="1839500"/>
            <a:ext cx="131606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SG" sz="1400" dirty="0">
                <a:solidFill>
                  <a:schemeClr val="lt2"/>
                </a:solidFill>
              </a:rPr>
              <a:t>M</a:t>
            </a:r>
            <a:r>
              <a:rPr lang="en" sz="1400" dirty="0">
                <a:solidFill>
                  <a:schemeClr val="lt2"/>
                </a:solidFill>
              </a:rPr>
              <a:t>onkeys at the windows</a:t>
            </a: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709" name="Google Shape;709;p45"/>
          <p:cNvSpPr txBox="1">
            <a:spLocks noGrp="1"/>
          </p:cNvSpPr>
          <p:nvPr>
            <p:ph type="subTitle" idx="4294967295"/>
          </p:nvPr>
        </p:nvSpPr>
        <p:spPr>
          <a:xfrm>
            <a:off x="4697838" y="1420900"/>
            <a:ext cx="16803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Alert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710" name="Google Shape;710;p45"/>
          <p:cNvSpPr txBox="1">
            <a:spLocks noGrp="1"/>
          </p:cNvSpPr>
          <p:nvPr>
            <p:ph type="subTitle" idx="4294967295"/>
          </p:nvPr>
        </p:nvSpPr>
        <p:spPr>
          <a:xfrm>
            <a:off x="4697850" y="1839500"/>
            <a:ext cx="16179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>
                <a:solidFill>
                  <a:schemeClr val="lt2"/>
                </a:solidFill>
              </a:rPr>
              <a:t>User through our pairing app</a:t>
            </a: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711" name="Google Shape;711;p45"/>
          <p:cNvSpPr txBox="1">
            <a:spLocks noGrp="1"/>
          </p:cNvSpPr>
          <p:nvPr>
            <p:ph type="subTitle" idx="4294967295"/>
          </p:nvPr>
        </p:nvSpPr>
        <p:spPr>
          <a:xfrm>
            <a:off x="2798636" y="2817677"/>
            <a:ext cx="16803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Alarm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712" name="Google Shape;712;p45"/>
          <p:cNvSpPr txBox="1">
            <a:spLocks noGrp="1"/>
          </p:cNvSpPr>
          <p:nvPr>
            <p:ph type="subTitle" idx="4294967295"/>
          </p:nvPr>
        </p:nvSpPr>
        <p:spPr>
          <a:xfrm>
            <a:off x="6592597" y="2817677"/>
            <a:ext cx="1680300" cy="4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Notify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AC2388-4498-4902-BD4C-FDB540F81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951" y="2812150"/>
            <a:ext cx="834139" cy="84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20B4B6-1962-40EA-9D5C-19E9785B3D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3107"/>
          <a:stretch/>
        </p:blipFill>
        <p:spPr>
          <a:xfrm>
            <a:off x="5012005" y="2812149"/>
            <a:ext cx="815797" cy="8400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7A7385-5167-4F7D-9A2C-B825B7F942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4245" y="1974230"/>
            <a:ext cx="838046" cy="8379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C283BB-B6A9-46D1-B592-7A2A5A85FA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5250" y="1986634"/>
            <a:ext cx="811032" cy="8110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93A392-225C-4F73-8AB8-F7C38238243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7890" t="30784" r="21585"/>
          <a:stretch/>
        </p:blipFill>
        <p:spPr>
          <a:xfrm>
            <a:off x="2781878" y="1278572"/>
            <a:ext cx="1850223" cy="327099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7F9DC1-DC82-479B-B921-0C9A108D01B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0326" r="11396"/>
          <a:stretch/>
        </p:blipFill>
        <p:spPr>
          <a:xfrm>
            <a:off x="806931" y="1278574"/>
            <a:ext cx="1920336" cy="327099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29B63-5360-43FA-85EB-5E7D7EAC12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77154" y="1278573"/>
            <a:ext cx="1850223" cy="3270997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039E96-9801-488F-97B3-41B3505ECB0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75165" y="1279290"/>
            <a:ext cx="1728394" cy="3270279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" grpId="0" build="p"/>
      <p:bldP spid="697" grpId="0" build="p"/>
      <p:bldP spid="699" grpId="0" animBg="1"/>
      <p:bldP spid="700" grpId="0" animBg="1"/>
      <p:bldP spid="701" grpId="0" animBg="1"/>
      <p:bldP spid="702" grpId="0" animBg="1"/>
      <p:bldP spid="707" grpId="0" build="p"/>
      <p:bldP spid="708" grpId="0" build="p"/>
      <p:bldP spid="709" grpId="0" build="p"/>
      <p:bldP spid="710" grpId="0" build="p"/>
      <p:bldP spid="711" grpId="0" build="p"/>
      <p:bldP spid="71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44"/>
          <p:cNvSpPr/>
          <p:nvPr/>
        </p:nvSpPr>
        <p:spPr>
          <a:xfrm>
            <a:off x="3737400" y="1829525"/>
            <a:ext cx="1668900" cy="18939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44"/>
          <p:cNvSpPr/>
          <p:nvPr/>
        </p:nvSpPr>
        <p:spPr>
          <a:xfrm>
            <a:off x="3094569" y="1407092"/>
            <a:ext cx="1304100" cy="88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4"/>
          <p:cNvSpPr/>
          <p:nvPr/>
        </p:nvSpPr>
        <p:spPr>
          <a:xfrm>
            <a:off x="4765394" y="1407092"/>
            <a:ext cx="1304100" cy="88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4"/>
          <p:cNvSpPr/>
          <p:nvPr/>
        </p:nvSpPr>
        <p:spPr>
          <a:xfrm>
            <a:off x="3094569" y="3243592"/>
            <a:ext cx="1304100" cy="887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44"/>
          <p:cNvSpPr/>
          <p:nvPr/>
        </p:nvSpPr>
        <p:spPr>
          <a:xfrm>
            <a:off x="4765394" y="3243592"/>
            <a:ext cx="1304100" cy="88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44"/>
          <p:cNvSpPr txBox="1">
            <a:spLocks noGrp="1"/>
          </p:cNvSpPr>
          <p:nvPr>
            <p:ph type="title"/>
          </p:nvPr>
        </p:nvSpPr>
        <p:spPr>
          <a:xfrm>
            <a:off x="1203050" y="453625"/>
            <a:ext cx="676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638" name="Google Shape;638;p44"/>
          <p:cNvSpPr txBox="1">
            <a:spLocks noGrp="1"/>
          </p:cNvSpPr>
          <p:nvPr>
            <p:ph type="subTitle" idx="4294967295"/>
          </p:nvPr>
        </p:nvSpPr>
        <p:spPr>
          <a:xfrm>
            <a:off x="758350" y="1157238"/>
            <a:ext cx="22401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Compact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639" name="Google Shape;639;p44"/>
          <p:cNvSpPr txBox="1">
            <a:spLocks noGrp="1"/>
          </p:cNvSpPr>
          <p:nvPr>
            <p:ph type="subTitle" idx="4294967295"/>
          </p:nvPr>
        </p:nvSpPr>
        <p:spPr>
          <a:xfrm>
            <a:off x="369900" y="1582050"/>
            <a:ext cx="2628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>
                <a:solidFill>
                  <a:schemeClr val="lt2"/>
                </a:solidFill>
              </a:rPr>
              <a:t>A camera, micro-controller and emitter is all you need!</a:t>
            </a: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640" name="Google Shape;640;p44"/>
          <p:cNvSpPr txBox="1">
            <a:spLocks noGrp="1"/>
          </p:cNvSpPr>
          <p:nvPr>
            <p:ph type="subTitle" idx="4294967295"/>
          </p:nvPr>
        </p:nvSpPr>
        <p:spPr>
          <a:xfrm>
            <a:off x="758300" y="3008538"/>
            <a:ext cx="22401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Communal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641" name="Google Shape;641;p44"/>
          <p:cNvSpPr txBox="1">
            <a:spLocks noGrp="1"/>
          </p:cNvSpPr>
          <p:nvPr>
            <p:ph type="subTitle" idx="4294967295"/>
          </p:nvPr>
        </p:nvSpPr>
        <p:spPr>
          <a:xfrm>
            <a:off x="347301" y="3433350"/>
            <a:ext cx="2650924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>
                <a:solidFill>
                  <a:schemeClr val="lt2"/>
                </a:solidFill>
              </a:rPr>
              <a:t>Real-time updates with a mobile app and telegram bot</a:t>
            </a:r>
            <a:endParaRPr sz="1400" dirty="0">
              <a:solidFill>
                <a:schemeClr val="lt2"/>
              </a:solidFill>
            </a:endParaRPr>
          </a:p>
        </p:txBody>
      </p:sp>
      <p:sp>
        <p:nvSpPr>
          <p:cNvPr id="642" name="Google Shape;642;p44"/>
          <p:cNvSpPr txBox="1">
            <a:spLocks noGrp="1"/>
          </p:cNvSpPr>
          <p:nvPr>
            <p:ph type="subTitle" idx="4294967295"/>
          </p:nvPr>
        </p:nvSpPr>
        <p:spPr>
          <a:xfrm>
            <a:off x="6145700" y="1157250"/>
            <a:ext cx="22401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Reliable</a:t>
            </a:r>
            <a:endParaRPr sz="200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643" name="Google Shape;643;p44"/>
          <p:cNvSpPr txBox="1">
            <a:spLocks noGrp="1"/>
          </p:cNvSpPr>
          <p:nvPr>
            <p:ph type="subTitle" idx="4294967295"/>
          </p:nvPr>
        </p:nvSpPr>
        <p:spPr>
          <a:xfrm>
            <a:off x="6145550" y="1586350"/>
            <a:ext cx="18243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lt2"/>
                </a:solidFill>
              </a:rPr>
              <a:t>AI-powered monkey detection</a:t>
            </a:r>
            <a:endParaRPr sz="1400">
              <a:solidFill>
                <a:schemeClr val="lt2"/>
              </a:solidFill>
            </a:endParaRPr>
          </a:p>
        </p:txBody>
      </p:sp>
      <p:sp>
        <p:nvSpPr>
          <p:cNvPr id="644" name="Google Shape;644;p44"/>
          <p:cNvSpPr txBox="1">
            <a:spLocks noGrp="1"/>
          </p:cNvSpPr>
          <p:nvPr>
            <p:ph type="subTitle" idx="4294967295"/>
          </p:nvPr>
        </p:nvSpPr>
        <p:spPr>
          <a:xfrm>
            <a:off x="6145650" y="3008550"/>
            <a:ext cx="22401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Convenient</a:t>
            </a:r>
            <a:endParaRPr sz="2000" dirty="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645" name="Google Shape;645;p44"/>
          <p:cNvSpPr txBox="1">
            <a:spLocks noGrp="1"/>
          </p:cNvSpPr>
          <p:nvPr>
            <p:ph type="subTitle" idx="4294967295"/>
          </p:nvPr>
        </p:nvSpPr>
        <p:spPr>
          <a:xfrm>
            <a:off x="6145550" y="3433350"/>
            <a:ext cx="2788500" cy="9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>
                <a:solidFill>
                  <a:schemeClr val="lt2"/>
                </a:solidFill>
              </a:rPr>
              <a:t>Automatically scares away monkeys without manual input</a:t>
            </a:r>
            <a:endParaRPr sz="1400" dirty="0">
              <a:solidFill>
                <a:schemeClr val="lt2"/>
              </a:solidFill>
            </a:endParaRPr>
          </a:p>
        </p:txBody>
      </p:sp>
      <p:grpSp>
        <p:nvGrpSpPr>
          <p:cNvPr id="646" name="Google Shape;646;p44"/>
          <p:cNvGrpSpPr/>
          <p:nvPr/>
        </p:nvGrpSpPr>
        <p:grpSpPr>
          <a:xfrm>
            <a:off x="5122836" y="1557725"/>
            <a:ext cx="589216" cy="586144"/>
            <a:chOff x="4147908" y="2303017"/>
            <a:chExt cx="361194" cy="359355"/>
          </a:xfrm>
        </p:grpSpPr>
        <p:sp>
          <p:nvSpPr>
            <p:cNvPr id="647" name="Google Shape;647;p44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36363A">
                <a:alpha val="568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4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44"/>
          <p:cNvGrpSpPr/>
          <p:nvPr/>
        </p:nvGrpSpPr>
        <p:grpSpPr>
          <a:xfrm>
            <a:off x="3443785" y="3400960"/>
            <a:ext cx="605667" cy="572697"/>
            <a:chOff x="6863329" y="2297710"/>
            <a:chExt cx="391460" cy="370127"/>
          </a:xfrm>
        </p:grpSpPr>
        <p:sp>
          <p:nvSpPr>
            <p:cNvPr id="662" name="Google Shape;662;p44"/>
            <p:cNvSpPr/>
            <p:nvPr/>
          </p:nvSpPr>
          <p:spPr>
            <a:xfrm>
              <a:off x="6979033" y="2297710"/>
              <a:ext cx="272603" cy="342961"/>
            </a:xfrm>
            <a:custGeom>
              <a:avLst/>
              <a:gdLst/>
              <a:ahLst/>
              <a:cxnLst/>
              <a:rect l="l" t="t" r="r" b="b"/>
              <a:pathLst>
                <a:path w="10376" h="13054" extrusionOk="0">
                  <a:moveTo>
                    <a:pt x="3589" y="0"/>
                  </a:moveTo>
                  <a:cubicBezTo>
                    <a:pt x="3379" y="0"/>
                    <a:pt x="3193" y="25"/>
                    <a:pt x="3060" y="48"/>
                  </a:cubicBezTo>
                  <a:cubicBezTo>
                    <a:pt x="2942" y="69"/>
                    <a:pt x="2851" y="180"/>
                    <a:pt x="2851" y="305"/>
                  </a:cubicBezTo>
                  <a:lnTo>
                    <a:pt x="2851" y="3468"/>
                  </a:lnTo>
                  <a:lnTo>
                    <a:pt x="1" y="7089"/>
                  </a:lnTo>
                  <a:lnTo>
                    <a:pt x="1" y="12270"/>
                  </a:lnTo>
                  <a:lnTo>
                    <a:pt x="1554" y="13054"/>
                  </a:lnTo>
                  <a:lnTo>
                    <a:pt x="8525" y="13054"/>
                  </a:lnTo>
                  <a:cubicBezTo>
                    <a:pt x="9101" y="13054"/>
                    <a:pt x="9573" y="12596"/>
                    <a:pt x="9587" y="12027"/>
                  </a:cubicBezTo>
                  <a:cubicBezTo>
                    <a:pt x="9587" y="11521"/>
                    <a:pt x="9233" y="11091"/>
                    <a:pt x="8740" y="11001"/>
                  </a:cubicBezTo>
                  <a:lnTo>
                    <a:pt x="8740" y="10980"/>
                  </a:lnTo>
                  <a:lnTo>
                    <a:pt x="8803" y="10980"/>
                  </a:lnTo>
                  <a:cubicBezTo>
                    <a:pt x="9351" y="10973"/>
                    <a:pt x="9802" y="10550"/>
                    <a:pt x="9836" y="10009"/>
                  </a:cubicBezTo>
                  <a:cubicBezTo>
                    <a:pt x="9864" y="9461"/>
                    <a:pt x="9476" y="8982"/>
                    <a:pt x="8935" y="8913"/>
                  </a:cubicBezTo>
                  <a:lnTo>
                    <a:pt x="8935" y="8899"/>
                  </a:lnTo>
                  <a:cubicBezTo>
                    <a:pt x="8976" y="8899"/>
                    <a:pt x="9025" y="8906"/>
                    <a:pt x="9066" y="8906"/>
                  </a:cubicBezTo>
                  <a:cubicBezTo>
                    <a:pt x="9621" y="8899"/>
                    <a:pt x="10079" y="8455"/>
                    <a:pt x="10093" y="7900"/>
                  </a:cubicBezTo>
                  <a:cubicBezTo>
                    <a:pt x="10114" y="7345"/>
                    <a:pt x="9684" y="6874"/>
                    <a:pt x="9129" y="6832"/>
                  </a:cubicBezTo>
                  <a:lnTo>
                    <a:pt x="9129" y="6811"/>
                  </a:lnTo>
                  <a:cubicBezTo>
                    <a:pt x="9196" y="6824"/>
                    <a:pt x="9262" y="6830"/>
                    <a:pt x="9328" y="6830"/>
                  </a:cubicBezTo>
                  <a:cubicBezTo>
                    <a:pt x="9897" y="6830"/>
                    <a:pt x="10375" y="6361"/>
                    <a:pt x="10356" y="5764"/>
                  </a:cubicBezTo>
                  <a:cubicBezTo>
                    <a:pt x="10336" y="5202"/>
                    <a:pt x="9871" y="4758"/>
                    <a:pt x="9302" y="4758"/>
                  </a:cubicBezTo>
                  <a:lnTo>
                    <a:pt x="5439" y="4758"/>
                  </a:lnTo>
                  <a:lnTo>
                    <a:pt x="5439" y="2171"/>
                  </a:lnTo>
                  <a:cubicBezTo>
                    <a:pt x="5439" y="324"/>
                    <a:pt x="4356" y="0"/>
                    <a:pt x="35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6979033" y="2606386"/>
              <a:ext cx="255342" cy="34286"/>
            </a:xfrm>
            <a:custGeom>
              <a:avLst/>
              <a:gdLst/>
              <a:ahLst/>
              <a:cxnLst/>
              <a:rect l="l" t="t" r="r" b="b"/>
              <a:pathLst>
                <a:path w="9719" h="1305" extrusionOk="0">
                  <a:moveTo>
                    <a:pt x="1" y="1"/>
                  </a:moveTo>
                  <a:lnTo>
                    <a:pt x="1" y="521"/>
                  </a:lnTo>
                  <a:lnTo>
                    <a:pt x="1554" y="1305"/>
                  </a:lnTo>
                  <a:lnTo>
                    <a:pt x="8546" y="1305"/>
                  </a:lnTo>
                  <a:cubicBezTo>
                    <a:pt x="9226" y="1298"/>
                    <a:pt x="9718" y="660"/>
                    <a:pt x="9552" y="8"/>
                  </a:cubicBezTo>
                  <a:lnTo>
                    <a:pt x="9552" y="8"/>
                  </a:lnTo>
                  <a:cubicBezTo>
                    <a:pt x="9434" y="465"/>
                    <a:pt x="9018" y="778"/>
                    <a:pt x="8546" y="785"/>
                  </a:cubicBezTo>
                  <a:lnTo>
                    <a:pt x="1554" y="7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7176392" y="2552081"/>
              <a:ext cx="64709" cy="34102"/>
            </a:xfrm>
            <a:custGeom>
              <a:avLst/>
              <a:gdLst/>
              <a:ahLst/>
              <a:cxnLst/>
              <a:rect l="l" t="t" r="r" b="b"/>
              <a:pathLst>
                <a:path w="2463" h="1298" extrusionOk="0">
                  <a:moveTo>
                    <a:pt x="2296" y="1"/>
                  </a:moveTo>
                  <a:cubicBezTo>
                    <a:pt x="2179" y="459"/>
                    <a:pt x="1769" y="778"/>
                    <a:pt x="1298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298" y="1298"/>
                  </a:lnTo>
                  <a:cubicBezTo>
                    <a:pt x="1970" y="1291"/>
                    <a:pt x="2463" y="653"/>
                    <a:pt x="2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7176392" y="2497591"/>
              <a:ext cx="71461" cy="34102"/>
            </a:xfrm>
            <a:custGeom>
              <a:avLst/>
              <a:gdLst/>
              <a:ahLst/>
              <a:cxnLst/>
              <a:rect l="l" t="t" r="r" b="b"/>
              <a:pathLst>
                <a:path w="2720" h="1298" extrusionOk="0">
                  <a:moveTo>
                    <a:pt x="2560" y="1"/>
                  </a:moveTo>
                  <a:lnTo>
                    <a:pt x="2560" y="1"/>
                  </a:lnTo>
                  <a:cubicBezTo>
                    <a:pt x="2435" y="459"/>
                    <a:pt x="2026" y="778"/>
                    <a:pt x="1554" y="778"/>
                  </a:cubicBezTo>
                  <a:lnTo>
                    <a:pt x="1" y="778"/>
                  </a:lnTo>
                  <a:lnTo>
                    <a:pt x="1" y="1298"/>
                  </a:lnTo>
                  <a:lnTo>
                    <a:pt x="1554" y="1298"/>
                  </a:lnTo>
                  <a:cubicBezTo>
                    <a:pt x="2227" y="1291"/>
                    <a:pt x="2720" y="660"/>
                    <a:pt x="25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4"/>
            <p:cNvSpPr/>
            <p:nvPr/>
          </p:nvSpPr>
          <p:spPr>
            <a:xfrm>
              <a:off x="7176392" y="2443286"/>
              <a:ext cx="78397" cy="33944"/>
            </a:xfrm>
            <a:custGeom>
              <a:avLst/>
              <a:gdLst/>
              <a:ahLst/>
              <a:cxnLst/>
              <a:rect l="l" t="t" r="r" b="b"/>
              <a:pathLst>
                <a:path w="2984" h="1292" extrusionOk="0">
                  <a:moveTo>
                    <a:pt x="2817" y="1"/>
                  </a:moveTo>
                  <a:lnTo>
                    <a:pt x="2817" y="1"/>
                  </a:lnTo>
                  <a:cubicBezTo>
                    <a:pt x="2699" y="452"/>
                    <a:pt x="2283" y="771"/>
                    <a:pt x="1811" y="771"/>
                  </a:cubicBezTo>
                  <a:lnTo>
                    <a:pt x="1" y="771"/>
                  </a:lnTo>
                  <a:lnTo>
                    <a:pt x="1" y="1291"/>
                  </a:lnTo>
                  <a:lnTo>
                    <a:pt x="1811" y="1291"/>
                  </a:lnTo>
                  <a:cubicBezTo>
                    <a:pt x="2491" y="1291"/>
                    <a:pt x="2983" y="653"/>
                    <a:pt x="2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4"/>
            <p:cNvSpPr/>
            <p:nvPr/>
          </p:nvSpPr>
          <p:spPr>
            <a:xfrm>
              <a:off x="6863329" y="2450038"/>
              <a:ext cx="122666" cy="217799"/>
            </a:xfrm>
            <a:custGeom>
              <a:avLst/>
              <a:gdLst/>
              <a:ahLst/>
              <a:cxnLst/>
              <a:rect l="l" t="t" r="r" b="b"/>
              <a:pathLst>
                <a:path w="4669" h="8290" extrusionOk="0">
                  <a:moveTo>
                    <a:pt x="3897" y="0"/>
                  </a:moveTo>
                  <a:cubicBezTo>
                    <a:pt x="3893" y="0"/>
                    <a:pt x="3889" y="0"/>
                    <a:pt x="3884" y="1"/>
                  </a:cubicBezTo>
                  <a:lnTo>
                    <a:pt x="777" y="1"/>
                  </a:lnTo>
                  <a:cubicBezTo>
                    <a:pt x="347" y="1"/>
                    <a:pt x="0" y="347"/>
                    <a:pt x="0" y="777"/>
                  </a:cubicBezTo>
                  <a:lnTo>
                    <a:pt x="0" y="7512"/>
                  </a:lnTo>
                  <a:cubicBezTo>
                    <a:pt x="0" y="7942"/>
                    <a:pt x="347" y="8289"/>
                    <a:pt x="777" y="8289"/>
                  </a:cubicBezTo>
                  <a:lnTo>
                    <a:pt x="3884" y="8289"/>
                  </a:lnTo>
                  <a:cubicBezTo>
                    <a:pt x="4321" y="8289"/>
                    <a:pt x="4668" y="7942"/>
                    <a:pt x="4668" y="7512"/>
                  </a:cubicBezTo>
                  <a:lnTo>
                    <a:pt x="4668" y="777"/>
                  </a:lnTo>
                  <a:cubicBezTo>
                    <a:pt x="4668" y="351"/>
                    <a:pt x="4321" y="0"/>
                    <a:pt x="3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6863329" y="2449854"/>
              <a:ext cx="41011" cy="217983"/>
            </a:xfrm>
            <a:custGeom>
              <a:avLst/>
              <a:gdLst/>
              <a:ahLst/>
              <a:cxnLst/>
              <a:rect l="l" t="t" r="r" b="b"/>
              <a:pathLst>
                <a:path w="1561" h="8297" extrusionOk="0">
                  <a:moveTo>
                    <a:pt x="777" y="1"/>
                  </a:moveTo>
                  <a:cubicBezTo>
                    <a:pt x="347" y="1"/>
                    <a:pt x="0" y="347"/>
                    <a:pt x="0" y="784"/>
                  </a:cubicBezTo>
                  <a:lnTo>
                    <a:pt x="0" y="7519"/>
                  </a:lnTo>
                  <a:cubicBezTo>
                    <a:pt x="0" y="7949"/>
                    <a:pt x="347" y="8296"/>
                    <a:pt x="777" y="8296"/>
                  </a:cubicBezTo>
                  <a:lnTo>
                    <a:pt x="1561" y="8296"/>
                  </a:lnTo>
                  <a:cubicBezTo>
                    <a:pt x="1131" y="8296"/>
                    <a:pt x="777" y="7949"/>
                    <a:pt x="777" y="7519"/>
                  </a:cubicBezTo>
                  <a:lnTo>
                    <a:pt x="777" y="784"/>
                  </a:lnTo>
                  <a:cubicBezTo>
                    <a:pt x="777" y="347"/>
                    <a:pt x="1131" y="1"/>
                    <a:pt x="15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4"/>
            <p:cNvSpPr/>
            <p:nvPr/>
          </p:nvSpPr>
          <p:spPr>
            <a:xfrm>
              <a:off x="6917818" y="2599660"/>
              <a:ext cx="40827" cy="40827"/>
            </a:xfrm>
            <a:custGeom>
              <a:avLst/>
              <a:gdLst/>
              <a:ahLst/>
              <a:cxnLst/>
              <a:rect l="l" t="t" r="r" b="b"/>
              <a:pathLst>
                <a:path w="1554" h="1554" extrusionOk="0">
                  <a:moveTo>
                    <a:pt x="777" y="0"/>
                  </a:moveTo>
                  <a:cubicBezTo>
                    <a:pt x="347" y="0"/>
                    <a:pt x="0" y="347"/>
                    <a:pt x="0" y="777"/>
                  </a:cubicBezTo>
                  <a:cubicBezTo>
                    <a:pt x="0" y="1207"/>
                    <a:pt x="347" y="1554"/>
                    <a:pt x="777" y="1554"/>
                  </a:cubicBezTo>
                  <a:cubicBezTo>
                    <a:pt x="1207" y="1554"/>
                    <a:pt x="1554" y="1207"/>
                    <a:pt x="1554" y="777"/>
                  </a:cubicBezTo>
                  <a:cubicBezTo>
                    <a:pt x="1554" y="347"/>
                    <a:pt x="1207" y="0"/>
                    <a:pt x="7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4"/>
            <p:cNvSpPr/>
            <p:nvPr/>
          </p:nvSpPr>
          <p:spPr>
            <a:xfrm>
              <a:off x="6924544" y="2606386"/>
              <a:ext cx="27376" cy="27376"/>
            </a:xfrm>
            <a:custGeom>
              <a:avLst/>
              <a:gdLst/>
              <a:ahLst/>
              <a:cxnLst/>
              <a:rect l="l" t="t" r="r" b="b"/>
              <a:pathLst>
                <a:path w="1042" h="1042" extrusionOk="0">
                  <a:moveTo>
                    <a:pt x="521" y="1"/>
                  </a:moveTo>
                  <a:cubicBezTo>
                    <a:pt x="237" y="1"/>
                    <a:pt x="1" y="237"/>
                    <a:pt x="1" y="521"/>
                  </a:cubicBezTo>
                  <a:cubicBezTo>
                    <a:pt x="1" y="805"/>
                    <a:pt x="237" y="1041"/>
                    <a:pt x="521" y="1041"/>
                  </a:cubicBezTo>
                  <a:cubicBezTo>
                    <a:pt x="805" y="1041"/>
                    <a:pt x="1041" y="805"/>
                    <a:pt x="1041" y="521"/>
                  </a:cubicBezTo>
                  <a:cubicBezTo>
                    <a:pt x="1041" y="237"/>
                    <a:pt x="805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" name="Google Shape;671;p44"/>
          <p:cNvGrpSpPr/>
          <p:nvPr/>
        </p:nvGrpSpPr>
        <p:grpSpPr>
          <a:xfrm>
            <a:off x="3452020" y="1574540"/>
            <a:ext cx="589198" cy="552499"/>
            <a:chOff x="3017166" y="3216013"/>
            <a:chExt cx="394376" cy="369812"/>
          </a:xfrm>
        </p:grpSpPr>
        <p:sp>
          <p:nvSpPr>
            <p:cNvPr id="672" name="Google Shape;672;p44"/>
            <p:cNvSpPr/>
            <p:nvPr/>
          </p:nvSpPr>
          <p:spPr>
            <a:xfrm>
              <a:off x="3017166" y="3216013"/>
              <a:ext cx="394376" cy="369812"/>
            </a:xfrm>
            <a:custGeom>
              <a:avLst/>
              <a:gdLst/>
              <a:ahLst/>
              <a:cxnLst/>
              <a:rect l="l" t="t" r="r" b="b"/>
              <a:pathLst>
                <a:path w="15011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7505" y="11568"/>
                  </a:lnTo>
                  <a:lnTo>
                    <a:pt x="11632" y="14023"/>
                  </a:lnTo>
                  <a:cubicBezTo>
                    <a:pt x="11695" y="14059"/>
                    <a:pt x="11761" y="14075"/>
                    <a:pt x="11825" y="14075"/>
                  </a:cubicBezTo>
                  <a:cubicBezTo>
                    <a:pt x="12056" y="14075"/>
                    <a:pt x="12261" y="13863"/>
                    <a:pt x="12201" y="13607"/>
                  </a:cubicBezTo>
                  <a:lnTo>
                    <a:pt x="11147" y="8925"/>
                  </a:lnTo>
                  <a:lnTo>
                    <a:pt x="14753" y="5755"/>
                  </a:lnTo>
                  <a:cubicBezTo>
                    <a:pt x="15010" y="5533"/>
                    <a:pt x="14871" y="5117"/>
                    <a:pt x="14538" y="5089"/>
                  </a:cubicBezTo>
                  <a:lnTo>
                    <a:pt x="9752" y="4646"/>
                  </a:lnTo>
                  <a:lnTo>
                    <a:pt x="7852" y="234"/>
                  </a:lnTo>
                  <a:cubicBezTo>
                    <a:pt x="7786" y="78"/>
                    <a:pt x="7644" y="0"/>
                    <a:pt x="75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4"/>
            <p:cNvSpPr/>
            <p:nvPr/>
          </p:nvSpPr>
          <p:spPr>
            <a:xfrm>
              <a:off x="3017166" y="3216013"/>
              <a:ext cx="231093" cy="369812"/>
            </a:xfrm>
            <a:custGeom>
              <a:avLst/>
              <a:gdLst/>
              <a:ahLst/>
              <a:cxnLst/>
              <a:rect l="l" t="t" r="r" b="b"/>
              <a:pathLst>
                <a:path w="8796" h="14076" extrusionOk="0">
                  <a:moveTo>
                    <a:pt x="7502" y="0"/>
                  </a:moveTo>
                  <a:cubicBezTo>
                    <a:pt x="7359" y="0"/>
                    <a:pt x="7217" y="78"/>
                    <a:pt x="7151" y="234"/>
                  </a:cubicBezTo>
                  <a:lnTo>
                    <a:pt x="5251" y="4646"/>
                  </a:lnTo>
                  <a:lnTo>
                    <a:pt x="472" y="5089"/>
                  </a:lnTo>
                  <a:cubicBezTo>
                    <a:pt x="132" y="5117"/>
                    <a:pt x="0" y="5533"/>
                    <a:pt x="250" y="5755"/>
                  </a:cubicBezTo>
                  <a:lnTo>
                    <a:pt x="3864" y="8925"/>
                  </a:lnTo>
                  <a:lnTo>
                    <a:pt x="2802" y="13607"/>
                  </a:lnTo>
                  <a:cubicBezTo>
                    <a:pt x="2748" y="13863"/>
                    <a:pt x="2953" y="14075"/>
                    <a:pt x="3185" y="14075"/>
                  </a:cubicBezTo>
                  <a:cubicBezTo>
                    <a:pt x="3249" y="14075"/>
                    <a:pt x="3315" y="14059"/>
                    <a:pt x="3378" y="14023"/>
                  </a:cubicBezTo>
                  <a:lnTo>
                    <a:pt x="4294" y="13475"/>
                  </a:lnTo>
                  <a:cubicBezTo>
                    <a:pt x="4425" y="8225"/>
                    <a:pt x="6867" y="4528"/>
                    <a:pt x="8795" y="2412"/>
                  </a:cubicBezTo>
                  <a:lnTo>
                    <a:pt x="7859" y="234"/>
                  </a:lnTo>
                  <a:cubicBezTo>
                    <a:pt x="7789" y="78"/>
                    <a:pt x="7646" y="0"/>
                    <a:pt x="75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44"/>
          <p:cNvGrpSpPr/>
          <p:nvPr/>
        </p:nvGrpSpPr>
        <p:grpSpPr>
          <a:xfrm>
            <a:off x="5141724" y="3408540"/>
            <a:ext cx="551440" cy="586154"/>
            <a:chOff x="4093603" y="4146138"/>
            <a:chExt cx="395638" cy="420544"/>
          </a:xfrm>
        </p:grpSpPr>
        <p:sp>
          <p:nvSpPr>
            <p:cNvPr id="675" name="Google Shape;675;p44"/>
            <p:cNvSpPr/>
            <p:nvPr/>
          </p:nvSpPr>
          <p:spPr>
            <a:xfrm>
              <a:off x="4158286" y="4218414"/>
              <a:ext cx="266088" cy="326567"/>
            </a:xfrm>
            <a:custGeom>
              <a:avLst/>
              <a:gdLst/>
              <a:ahLst/>
              <a:cxnLst/>
              <a:rect l="l" t="t" r="r" b="b"/>
              <a:pathLst>
                <a:path w="10128" h="12430" extrusionOk="0">
                  <a:moveTo>
                    <a:pt x="5064" y="0"/>
                  </a:moveTo>
                  <a:cubicBezTo>
                    <a:pt x="2865" y="0"/>
                    <a:pt x="958" y="1526"/>
                    <a:pt x="479" y="3669"/>
                  </a:cubicBezTo>
                  <a:cubicBezTo>
                    <a:pt x="1" y="5813"/>
                    <a:pt x="1076" y="8005"/>
                    <a:pt x="3059" y="8941"/>
                  </a:cubicBezTo>
                  <a:cubicBezTo>
                    <a:pt x="3448" y="9128"/>
                    <a:pt x="3691" y="9510"/>
                    <a:pt x="3684" y="9933"/>
                  </a:cubicBezTo>
                  <a:lnTo>
                    <a:pt x="3684" y="11875"/>
                  </a:lnTo>
                  <a:lnTo>
                    <a:pt x="3691" y="11875"/>
                  </a:lnTo>
                  <a:cubicBezTo>
                    <a:pt x="3691" y="12180"/>
                    <a:pt x="3933" y="12430"/>
                    <a:pt x="4239" y="12430"/>
                  </a:cubicBezTo>
                  <a:lnTo>
                    <a:pt x="5896" y="12430"/>
                  </a:lnTo>
                  <a:cubicBezTo>
                    <a:pt x="6201" y="12430"/>
                    <a:pt x="6451" y="12180"/>
                    <a:pt x="6451" y="11875"/>
                  </a:cubicBezTo>
                  <a:lnTo>
                    <a:pt x="6451" y="9933"/>
                  </a:lnTo>
                  <a:cubicBezTo>
                    <a:pt x="6444" y="9510"/>
                    <a:pt x="6687" y="9128"/>
                    <a:pt x="7068" y="8941"/>
                  </a:cubicBezTo>
                  <a:cubicBezTo>
                    <a:pt x="9052" y="8005"/>
                    <a:pt x="10127" y="5813"/>
                    <a:pt x="9649" y="3669"/>
                  </a:cubicBezTo>
                  <a:cubicBezTo>
                    <a:pt x="9170" y="1526"/>
                    <a:pt x="7263" y="0"/>
                    <a:pt x="50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4189813" y="4240089"/>
              <a:ext cx="203218" cy="203218"/>
            </a:xfrm>
            <a:custGeom>
              <a:avLst/>
              <a:gdLst/>
              <a:ahLst/>
              <a:cxnLst/>
              <a:rect l="l" t="t" r="r" b="b"/>
              <a:pathLst>
                <a:path w="7735" h="7735" extrusionOk="0">
                  <a:moveTo>
                    <a:pt x="3871" y="1"/>
                  </a:moveTo>
                  <a:cubicBezTo>
                    <a:pt x="1735" y="1"/>
                    <a:pt x="0" y="1735"/>
                    <a:pt x="0" y="3871"/>
                  </a:cubicBezTo>
                  <a:cubicBezTo>
                    <a:pt x="0" y="6007"/>
                    <a:pt x="1735" y="7734"/>
                    <a:pt x="3871" y="7734"/>
                  </a:cubicBezTo>
                  <a:cubicBezTo>
                    <a:pt x="6007" y="7734"/>
                    <a:pt x="7734" y="6007"/>
                    <a:pt x="7734" y="3871"/>
                  </a:cubicBezTo>
                  <a:cubicBezTo>
                    <a:pt x="7734" y="1735"/>
                    <a:pt x="6007" y="1"/>
                    <a:pt x="38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4"/>
            <p:cNvSpPr/>
            <p:nvPr/>
          </p:nvSpPr>
          <p:spPr>
            <a:xfrm>
              <a:off x="4211671" y="4261947"/>
              <a:ext cx="159658" cy="159684"/>
            </a:xfrm>
            <a:custGeom>
              <a:avLst/>
              <a:gdLst/>
              <a:ahLst/>
              <a:cxnLst/>
              <a:rect l="l" t="t" r="r" b="b"/>
              <a:pathLst>
                <a:path w="6077" h="6078" extrusionOk="0">
                  <a:moveTo>
                    <a:pt x="3039" y="1"/>
                  </a:moveTo>
                  <a:cubicBezTo>
                    <a:pt x="1360" y="1"/>
                    <a:pt x="1" y="1360"/>
                    <a:pt x="1" y="3039"/>
                  </a:cubicBezTo>
                  <a:cubicBezTo>
                    <a:pt x="1" y="4718"/>
                    <a:pt x="1360" y="6077"/>
                    <a:pt x="3039" y="6077"/>
                  </a:cubicBezTo>
                  <a:cubicBezTo>
                    <a:pt x="4717" y="6077"/>
                    <a:pt x="6077" y="4718"/>
                    <a:pt x="6077" y="3039"/>
                  </a:cubicBezTo>
                  <a:cubicBezTo>
                    <a:pt x="6077" y="1360"/>
                    <a:pt x="4717" y="1"/>
                    <a:pt x="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4"/>
            <p:cNvSpPr/>
            <p:nvPr/>
          </p:nvSpPr>
          <p:spPr>
            <a:xfrm>
              <a:off x="4269629" y="4537677"/>
              <a:ext cx="43586" cy="29005"/>
            </a:xfrm>
            <a:custGeom>
              <a:avLst/>
              <a:gdLst/>
              <a:ahLst/>
              <a:cxnLst/>
              <a:rect l="l" t="t" r="r" b="b"/>
              <a:pathLst>
                <a:path w="1659" h="1104" extrusionOk="0">
                  <a:moveTo>
                    <a:pt x="1" y="0"/>
                  </a:moveTo>
                  <a:lnTo>
                    <a:pt x="1" y="548"/>
                  </a:lnTo>
                  <a:cubicBezTo>
                    <a:pt x="1" y="854"/>
                    <a:pt x="250" y="1103"/>
                    <a:pt x="555" y="1103"/>
                  </a:cubicBezTo>
                  <a:lnTo>
                    <a:pt x="1103" y="1103"/>
                  </a:lnTo>
                  <a:cubicBezTo>
                    <a:pt x="1409" y="1103"/>
                    <a:pt x="1658" y="854"/>
                    <a:pt x="1658" y="548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4"/>
            <p:cNvSpPr/>
            <p:nvPr/>
          </p:nvSpPr>
          <p:spPr>
            <a:xfrm>
              <a:off x="4434725" y="4334486"/>
              <a:ext cx="54515" cy="14608"/>
            </a:xfrm>
            <a:custGeom>
              <a:avLst/>
              <a:gdLst/>
              <a:ahLst/>
              <a:cxnLst/>
              <a:rect l="l" t="t" r="r" b="b"/>
              <a:pathLst>
                <a:path w="2075" h="556" extrusionOk="0">
                  <a:moveTo>
                    <a:pt x="348" y="1"/>
                  </a:moveTo>
                  <a:cubicBezTo>
                    <a:pt x="1" y="21"/>
                    <a:pt x="1" y="535"/>
                    <a:pt x="348" y="555"/>
                  </a:cubicBezTo>
                  <a:lnTo>
                    <a:pt x="1728" y="555"/>
                  </a:lnTo>
                  <a:cubicBezTo>
                    <a:pt x="2075" y="535"/>
                    <a:pt x="2075" y="21"/>
                    <a:pt x="1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4"/>
            <p:cNvSpPr/>
            <p:nvPr/>
          </p:nvSpPr>
          <p:spPr>
            <a:xfrm>
              <a:off x="4093603" y="4334460"/>
              <a:ext cx="62896" cy="14634"/>
            </a:xfrm>
            <a:custGeom>
              <a:avLst/>
              <a:gdLst/>
              <a:ahLst/>
              <a:cxnLst/>
              <a:rect l="l" t="t" r="r" b="b"/>
              <a:pathLst>
                <a:path w="2394" h="557" extrusionOk="0">
                  <a:moveTo>
                    <a:pt x="2025" y="1"/>
                  </a:moveTo>
                  <a:cubicBezTo>
                    <a:pt x="2018" y="1"/>
                    <a:pt x="2011" y="1"/>
                    <a:pt x="2005" y="2"/>
                  </a:cubicBezTo>
                  <a:lnTo>
                    <a:pt x="354" y="2"/>
                  </a:lnTo>
                  <a:cubicBezTo>
                    <a:pt x="0" y="22"/>
                    <a:pt x="0" y="536"/>
                    <a:pt x="354" y="556"/>
                  </a:cubicBezTo>
                  <a:lnTo>
                    <a:pt x="2005" y="556"/>
                  </a:lnTo>
                  <a:cubicBezTo>
                    <a:pt x="2011" y="557"/>
                    <a:pt x="2018" y="557"/>
                    <a:pt x="2025" y="557"/>
                  </a:cubicBezTo>
                  <a:cubicBezTo>
                    <a:pt x="2393" y="557"/>
                    <a:pt x="2393" y="1"/>
                    <a:pt x="20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4"/>
            <p:cNvSpPr/>
            <p:nvPr/>
          </p:nvSpPr>
          <p:spPr>
            <a:xfrm>
              <a:off x="4284210" y="4146138"/>
              <a:ext cx="14424" cy="50417"/>
            </a:xfrm>
            <a:custGeom>
              <a:avLst/>
              <a:gdLst/>
              <a:ahLst/>
              <a:cxnLst/>
              <a:rect l="l" t="t" r="r" b="b"/>
              <a:pathLst>
                <a:path w="549" h="1919" extrusionOk="0">
                  <a:moveTo>
                    <a:pt x="277" y="1"/>
                  </a:moveTo>
                  <a:cubicBezTo>
                    <a:pt x="144" y="1"/>
                    <a:pt x="11" y="88"/>
                    <a:pt x="0" y="261"/>
                  </a:cubicBezTo>
                  <a:lnTo>
                    <a:pt x="0" y="1641"/>
                  </a:lnTo>
                  <a:cubicBezTo>
                    <a:pt x="0" y="1794"/>
                    <a:pt x="125" y="1919"/>
                    <a:pt x="278" y="1919"/>
                  </a:cubicBezTo>
                  <a:cubicBezTo>
                    <a:pt x="430" y="1919"/>
                    <a:pt x="548" y="1794"/>
                    <a:pt x="548" y="1641"/>
                  </a:cubicBezTo>
                  <a:lnTo>
                    <a:pt x="548" y="261"/>
                  </a:lnTo>
                  <a:cubicBezTo>
                    <a:pt x="541" y="88"/>
                    <a:pt x="410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4"/>
            <p:cNvSpPr/>
            <p:nvPr/>
          </p:nvSpPr>
          <p:spPr>
            <a:xfrm>
              <a:off x="4358561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745" y="0"/>
                  </a:moveTo>
                  <a:cubicBezTo>
                    <a:pt x="662" y="0"/>
                    <a:pt x="578" y="39"/>
                    <a:pt x="521" y="131"/>
                  </a:cubicBezTo>
                  <a:lnTo>
                    <a:pt x="104" y="852"/>
                  </a:lnTo>
                  <a:cubicBezTo>
                    <a:pt x="0" y="1033"/>
                    <a:pt x="132" y="1262"/>
                    <a:pt x="347" y="1262"/>
                  </a:cubicBezTo>
                  <a:cubicBezTo>
                    <a:pt x="444" y="1262"/>
                    <a:pt x="534" y="1213"/>
                    <a:pt x="583" y="1130"/>
                  </a:cubicBezTo>
                  <a:lnTo>
                    <a:pt x="999" y="409"/>
                  </a:lnTo>
                  <a:cubicBezTo>
                    <a:pt x="1114" y="193"/>
                    <a:pt x="931" y="0"/>
                    <a:pt x="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4"/>
            <p:cNvSpPr/>
            <p:nvPr/>
          </p:nvSpPr>
          <p:spPr>
            <a:xfrm>
              <a:off x="4195277" y="4466505"/>
              <a:ext cx="29268" cy="33287"/>
            </a:xfrm>
            <a:custGeom>
              <a:avLst/>
              <a:gdLst/>
              <a:ahLst/>
              <a:cxnLst/>
              <a:rect l="l" t="t" r="r" b="b"/>
              <a:pathLst>
                <a:path w="1114" h="1267" extrusionOk="0">
                  <a:moveTo>
                    <a:pt x="748" y="1"/>
                  </a:moveTo>
                  <a:cubicBezTo>
                    <a:pt x="664" y="1"/>
                    <a:pt x="579" y="41"/>
                    <a:pt x="521" y="136"/>
                  </a:cubicBezTo>
                  <a:lnTo>
                    <a:pt x="105" y="850"/>
                  </a:lnTo>
                  <a:cubicBezTo>
                    <a:pt x="1" y="1038"/>
                    <a:pt x="132" y="1267"/>
                    <a:pt x="347" y="1267"/>
                  </a:cubicBezTo>
                  <a:cubicBezTo>
                    <a:pt x="444" y="1267"/>
                    <a:pt x="535" y="1211"/>
                    <a:pt x="583" y="1128"/>
                  </a:cubicBezTo>
                  <a:lnTo>
                    <a:pt x="999" y="413"/>
                  </a:lnTo>
                  <a:cubicBezTo>
                    <a:pt x="1114" y="194"/>
                    <a:pt x="933" y="1"/>
                    <a:pt x="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4"/>
            <p:cNvSpPr/>
            <p:nvPr/>
          </p:nvSpPr>
          <p:spPr>
            <a:xfrm>
              <a:off x="4195172" y="4183813"/>
              <a:ext cx="29294" cy="33156"/>
            </a:xfrm>
            <a:custGeom>
              <a:avLst/>
              <a:gdLst/>
              <a:ahLst/>
              <a:cxnLst/>
              <a:rect l="l" t="t" r="r" b="b"/>
              <a:pathLst>
                <a:path w="1115" h="1262" extrusionOk="0">
                  <a:moveTo>
                    <a:pt x="366" y="0"/>
                  </a:moveTo>
                  <a:cubicBezTo>
                    <a:pt x="180" y="0"/>
                    <a:pt x="1" y="193"/>
                    <a:pt x="116" y="409"/>
                  </a:cubicBezTo>
                  <a:lnTo>
                    <a:pt x="525" y="1130"/>
                  </a:lnTo>
                  <a:cubicBezTo>
                    <a:pt x="573" y="1213"/>
                    <a:pt x="670" y="1262"/>
                    <a:pt x="768" y="1262"/>
                  </a:cubicBezTo>
                  <a:cubicBezTo>
                    <a:pt x="976" y="1262"/>
                    <a:pt x="1114" y="1033"/>
                    <a:pt x="1003" y="852"/>
                  </a:cubicBezTo>
                  <a:lnTo>
                    <a:pt x="594" y="131"/>
                  </a:lnTo>
                  <a:cubicBezTo>
                    <a:pt x="534" y="39"/>
                    <a:pt x="450" y="0"/>
                    <a:pt x="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4"/>
            <p:cNvSpPr/>
            <p:nvPr/>
          </p:nvSpPr>
          <p:spPr>
            <a:xfrm>
              <a:off x="4358272" y="4466505"/>
              <a:ext cx="29294" cy="33287"/>
            </a:xfrm>
            <a:custGeom>
              <a:avLst/>
              <a:gdLst/>
              <a:ahLst/>
              <a:cxnLst/>
              <a:rect l="l" t="t" r="r" b="b"/>
              <a:pathLst>
                <a:path w="1115" h="1267" extrusionOk="0">
                  <a:moveTo>
                    <a:pt x="367" y="1"/>
                  </a:moveTo>
                  <a:cubicBezTo>
                    <a:pt x="182" y="1"/>
                    <a:pt x="1" y="194"/>
                    <a:pt x="115" y="413"/>
                  </a:cubicBezTo>
                  <a:lnTo>
                    <a:pt x="532" y="1128"/>
                  </a:lnTo>
                  <a:cubicBezTo>
                    <a:pt x="580" y="1211"/>
                    <a:pt x="670" y="1267"/>
                    <a:pt x="774" y="1267"/>
                  </a:cubicBezTo>
                  <a:cubicBezTo>
                    <a:pt x="982" y="1267"/>
                    <a:pt x="1114" y="1038"/>
                    <a:pt x="1010" y="850"/>
                  </a:cubicBezTo>
                  <a:lnTo>
                    <a:pt x="594" y="136"/>
                  </a:lnTo>
                  <a:cubicBezTo>
                    <a:pt x="536" y="41"/>
                    <a:pt x="451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4"/>
            <p:cNvSpPr/>
            <p:nvPr/>
          </p:nvSpPr>
          <p:spPr>
            <a:xfrm>
              <a:off x="4412315" y="4410335"/>
              <a:ext cx="39934" cy="25668"/>
            </a:xfrm>
            <a:custGeom>
              <a:avLst/>
              <a:gdLst/>
              <a:ahLst/>
              <a:cxnLst/>
              <a:rect l="l" t="t" r="r" b="b"/>
              <a:pathLst>
                <a:path w="1520" h="977" extrusionOk="0">
                  <a:moveTo>
                    <a:pt x="408" y="1"/>
                  </a:moveTo>
                  <a:cubicBezTo>
                    <a:pt x="158" y="1"/>
                    <a:pt x="0" y="375"/>
                    <a:pt x="285" y="526"/>
                  </a:cubicBezTo>
                  <a:lnTo>
                    <a:pt x="999" y="942"/>
                  </a:lnTo>
                  <a:cubicBezTo>
                    <a:pt x="1041" y="963"/>
                    <a:pt x="1090" y="977"/>
                    <a:pt x="1138" y="977"/>
                  </a:cubicBezTo>
                  <a:cubicBezTo>
                    <a:pt x="1422" y="977"/>
                    <a:pt x="1520" y="602"/>
                    <a:pt x="1277" y="464"/>
                  </a:cubicBezTo>
                  <a:lnTo>
                    <a:pt x="562" y="48"/>
                  </a:lnTo>
                  <a:cubicBezTo>
                    <a:pt x="509" y="15"/>
                    <a:pt x="457" y="1"/>
                    <a:pt x="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4"/>
            <p:cNvSpPr/>
            <p:nvPr/>
          </p:nvSpPr>
          <p:spPr>
            <a:xfrm>
              <a:off x="4130306" y="4247340"/>
              <a:ext cx="39304" cy="25589"/>
            </a:xfrm>
            <a:custGeom>
              <a:avLst/>
              <a:gdLst/>
              <a:ahLst/>
              <a:cxnLst/>
              <a:rect l="l" t="t" r="r" b="b"/>
              <a:pathLst>
                <a:path w="1496" h="974" extrusionOk="0">
                  <a:moveTo>
                    <a:pt x="397" y="1"/>
                  </a:moveTo>
                  <a:cubicBezTo>
                    <a:pt x="153" y="1"/>
                    <a:pt x="0" y="356"/>
                    <a:pt x="254" y="515"/>
                  </a:cubicBezTo>
                  <a:lnTo>
                    <a:pt x="975" y="931"/>
                  </a:lnTo>
                  <a:cubicBezTo>
                    <a:pt x="1017" y="959"/>
                    <a:pt x="1066" y="966"/>
                    <a:pt x="1114" y="973"/>
                  </a:cubicBezTo>
                  <a:lnTo>
                    <a:pt x="1114" y="966"/>
                  </a:lnTo>
                  <a:cubicBezTo>
                    <a:pt x="1398" y="966"/>
                    <a:pt x="1496" y="592"/>
                    <a:pt x="1253" y="453"/>
                  </a:cubicBezTo>
                  <a:lnTo>
                    <a:pt x="531" y="37"/>
                  </a:lnTo>
                  <a:cubicBezTo>
                    <a:pt x="485" y="12"/>
                    <a:pt x="439" y="1"/>
                    <a:pt x="3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4"/>
            <p:cNvSpPr/>
            <p:nvPr/>
          </p:nvSpPr>
          <p:spPr>
            <a:xfrm>
              <a:off x="4413418" y="4247182"/>
              <a:ext cx="39908" cy="25747"/>
            </a:xfrm>
            <a:custGeom>
              <a:avLst/>
              <a:gdLst/>
              <a:ahLst/>
              <a:cxnLst/>
              <a:rect l="l" t="t" r="r" b="b"/>
              <a:pathLst>
                <a:path w="1519" h="980" extrusionOk="0">
                  <a:moveTo>
                    <a:pt x="1114" y="0"/>
                  </a:moveTo>
                  <a:cubicBezTo>
                    <a:pt x="1064" y="0"/>
                    <a:pt x="1011" y="15"/>
                    <a:pt x="957" y="50"/>
                  </a:cubicBezTo>
                  <a:lnTo>
                    <a:pt x="243" y="459"/>
                  </a:lnTo>
                  <a:cubicBezTo>
                    <a:pt x="0" y="605"/>
                    <a:pt x="97" y="972"/>
                    <a:pt x="382" y="979"/>
                  </a:cubicBezTo>
                  <a:cubicBezTo>
                    <a:pt x="430" y="979"/>
                    <a:pt x="479" y="965"/>
                    <a:pt x="520" y="937"/>
                  </a:cubicBezTo>
                  <a:lnTo>
                    <a:pt x="1235" y="528"/>
                  </a:lnTo>
                  <a:cubicBezTo>
                    <a:pt x="1518" y="378"/>
                    <a:pt x="1363" y="0"/>
                    <a:pt x="11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4"/>
            <p:cNvSpPr/>
            <p:nvPr/>
          </p:nvSpPr>
          <p:spPr>
            <a:xfrm>
              <a:off x="4130595" y="4410624"/>
              <a:ext cx="39304" cy="25379"/>
            </a:xfrm>
            <a:custGeom>
              <a:avLst/>
              <a:gdLst/>
              <a:ahLst/>
              <a:cxnLst/>
              <a:rect l="l" t="t" r="r" b="b"/>
              <a:pathLst>
                <a:path w="1496" h="966" extrusionOk="0">
                  <a:moveTo>
                    <a:pt x="1099" y="1"/>
                  </a:moveTo>
                  <a:cubicBezTo>
                    <a:pt x="1056" y="1"/>
                    <a:pt x="1011" y="12"/>
                    <a:pt x="964" y="37"/>
                  </a:cubicBezTo>
                  <a:lnTo>
                    <a:pt x="243" y="453"/>
                  </a:lnTo>
                  <a:cubicBezTo>
                    <a:pt x="0" y="598"/>
                    <a:pt x="104" y="966"/>
                    <a:pt x="382" y="966"/>
                  </a:cubicBezTo>
                  <a:cubicBezTo>
                    <a:pt x="430" y="966"/>
                    <a:pt x="479" y="952"/>
                    <a:pt x="520" y="931"/>
                  </a:cubicBezTo>
                  <a:lnTo>
                    <a:pt x="1242" y="515"/>
                  </a:lnTo>
                  <a:cubicBezTo>
                    <a:pt x="1496" y="356"/>
                    <a:pt x="1343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4"/>
            <p:cNvSpPr/>
            <p:nvPr/>
          </p:nvSpPr>
          <p:spPr>
            <a:xfrm>
              <a:off x="4255231" y="4494118"/>
              <a:ext cx="72565" cy="50864"/>
            </a:xfrm>
            <a:custGeom>
              <a:avLst/>
              <a:gdLst/>
              <a:ahLst/>
              <a:cxnLst/>
              <a:rect l="l" t="t" r="r" b="b"/>
              <a:pathLst>
                <a:path w="2762" h="1936" extrusionOk="0">
                  <a:moveTo>
                    <a:pt x="1" y="1"/>
                  </a:moveTo>
                  <a:lnTo>
                    <a:pt x="1" y="1381"/>
                  </a:lnTo>
                  <a:cubicBezTo>
                    <a:pt x="1" y="1686"/>
                    <a:pt x="243" y="1936"/>
                    <a:pt x="549" y="1936"/>
                  </a:cubicBezTo>
                  <a:lnTo>
                    <a:pt x="2206" y="1936"/>
                  </a:lnTo>
                  <a:cubicBezTo>
                    <a:pt x="2511" y="1936"/>
                    <a:pt x="2761" y="1686"/>
                    <a:pt x="2761" y="1381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4"/>
            <p:cNvSpPr/>
            <p:nvPr/>
          </p:nvSpPr>
          <p:spPr>
            <a:xfrm>
              <a:off x="4247954" y="4494118"/>
              <a:ext cx="87120" cy="14608"/>
            </a:xfrm>
            <a:custGeom>
              <a:avLst/>
              <a:gdLst/>
              <a:ahLst/>
              <a:cxnLst/>
              <a:rect l="l" t="t" r="r" b="b"/>
              <a:pathLst>
                <a:path w="3316" h="556" extrusionOk="0">
                  <a:moveTo>
                    <a:pt x="278" y="1"/>
                  </a:moveTo>
                  <a:cubicBezTo>
                    <a:pt x="125" y="1"/>
                    <a:pt x="0" y="125"/>
                    <a:pt x="0" y="278"/>
                  </a:cubicBezTo>
                  <a:cubicBezTo>
                    <a:pt x="0" y="431"/>
                    <a:pt x="125" y="556"/>
                    <a:pt x="278" y="556"/>
                  </a:cubicBezTo>
                  <a:lnTo>
                    <a:pt x="3038" y="556"/>
                  </a:lnTo>
                  <a:cubicBezTo>
                    <a:pt x="3191" y="556"/>
                    <a:pt x="3316" y="431"/>
                    <a:pt x="3316" y="278"/>
                  </a:cubicBezTo>
                  <a:cubicBezTo>
                    <a:pt x="3316" y="125"/>
                    <a:pt x="3191" y="1"/>
                    <a:pt x="30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8" grpId="0" build="p"/>
      <p:bldP spid="639" grpId="0" build="p"/>
      <p:bldP spid="640" grpId="0" build="p"/>
      <p:bldP spid="641" grpId="0" build="p"/>
      <p:bldP spid="642" grpId="0" build="p"/>
      <p:bldP spid="643" grpId="0" build="p"/>
      <p:bldP spid="644" grpId="0" build="p"/>
      <p:bldP spid="64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8"/>
          <p:cNvSpPr txBox="1">
            <a:spLocks noGrp="1"/>
          </p:cNvSpPr>
          <p:nvPr>
            <p:ph type="title"/>
          </p:nvPr>
        </p:nvSpPr>
        <p:spPr>
          <a:xfrm>
            <a:off x="689500" y="528000"/>
            <a:ext cx="3035400" cy="5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Impact</a:t>
            </a:r>
            <a:endParaRPr dirty="0"/>
          </a:p>
        </p:txBody>
      </p:sp>
      <p:grpSp>
        <p:nvGrpSpPr>
          <p:cNvPr id="804" name="Google Shape;804;p48"/>
          <p:cNvGrpSpPr/>
          <p:nvPr/>
        </p:nvGrpSpPr>
        <p:grpSpPr>
          <a:xfrm>
            <a:off x="4667532" y="1291982"/>
            <a:ext cx="4191983" cy="4018798"/>
            <a:chOff x="4667532" y="1291982"/>
            <a:chExt cx="4191983" cy="4018798"/>
          </a:xfrm>
        </p:grpSpPr>
        <p:sp>
          <p:nvSpPr>
            <p:cNvPr id="805" name="Google Shape;805;p48"/>
            <p:cNvSpPr/>
            <p:nvPr/>
          </p:nvSpPr>
          <p:spPr>
            <a:xfrm>
              <a:off x="5723550" y="3078612"/>
              <a:ext cx="168823" cy="104626"/>
            </a:xfrm>
            <a:custGeom>
              <a:avLst/>
              <a:gdLst/>
              <a:ahLst/>
              <a:cxnLst/>
              <a:rect l="l" t="t" r="r" b="b"/>
              <a:pathLst>
                <a:path w="8786" h="5445" extrusionOk="0">
                  <a:moveTo>
                    <a:pt x="4781" y="1"/>
                  </a:moveTo>
                  <a:cubicBezTo>
                    <a:pt x="4234" y="1"/>
                    <a:pt x="3687" y="30"/>
                    <a:pt x="3111" y="116"/>
                  </a:cubicBezTo>
                  <a:lnTo>
                    <a:pt x="0" y="606"/>
                  </a:lnTo>
                  <a:lnTo>
                    <a:pt x="2938" y="1556"/>
                  </a:lnTo>
                  <a:cubicBezTo>
                    <a:pt x="4033" y="2679"/>
                    <a:pt x="5041" y="3832"/>
                    <a:pt x="5905" y="4840"/>
                  </a:cubicBezTo>
                  <a:lnTo>
                    <a:pt x="6423" y="5445"/>
                  </a:lnTo>
                  <a:lnTo>
                    <a:pt x="6971" y="4926"/>
                  </a:lnTo>
                  <a:cubicBezTo>
                    <a:pt x="7086" y="4869"/>
                    <a:pt x="7230" y="4869"/>
                    <a:pt x="7345" y="4840"/>
                  </a:cubicBezTo>
                  <a:cubicBezTo>
                    <a:pt x="7431" y="4840"/>
                    <a:pt x="7547" y="4811"/>
                    <a:pt x="7633" y="4811"/>
                  </a:cubicBezTo>
                  <a:lnTo>
                    <a:pt x="8238" y="4696"/>
                  </a:lnTo>
                  <a:lnTo>
                    <a:pt x="8238" y="4062"/>
                  </a:lnTo>
                  <a:cubicBezTo>
                    <a:pt x="8238" y="3227"/>
                    <a:pt x="8353" y="2420"/>
                    <a:pt x="8584" y="1643"/>
                  </a:cubicBezTo>
                  <a:lnTo>
                    <a:pt x="8785" y="980"/>
                  </a:lnTo>
                  <a:lnTo>
                    <a:pt x="8238" y="721"/>
                  </a:lnTo>
                  <a:cubicBezTo>
                    <a:pt x="7115" y="231"/>
                    <a:pt x="5991" y="1"/>
                    <a:pt x="4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8"/>
            <p:cNvSpPr/>
            <p:nvPr/>
          </p:nvSpPr>
          <p:spPr>
            <a:xfrm>
              <a:off x="4667532" y="2371577"/>
              <a:ext cx="1020605" cy="624046"/>
            </a:xfrm>
            <a:custGeom>
              <a:avLst/>
              <a:gdLst/>
              <a:ahLst/>
              <a:cxnLst/>
              <a:rect l="l" t="t" r="r" b="b"/>
              <a:pathLst>
                <a:path w="53115" h="32477" extrusionOk="0">
                  <a:moveTo>
                    <a:pt x="19647" y="0"/>
                  </a:moveTo>
                  <a:cubicBezTo>
                    <a:pt x="9231" y="0"/>
                    <a:pt x="1862" y="7165"/>
                    <a:pt x="0" y="18823"/>
                  </a:cubicBezTo>
                  <a:lnTo>
                    <a:pt x="0" y="18823"/>
                  </a:lnTo>
                  <a:cubicBezTo>
                    <a:pt x="3773" y="17066"/>
                    <a:pt x="7633" y="15482"/>
                    <a:pt x="11493" y="13840"/>
                  </a:cubicBezTo>
                  <a:cubicBezTo>
                    <a:pt x="11538" y="13819"/>
                    <a:pt x="11582" y="13810"/>
                    <a:pt x="11624" y="13810"/>
                  </a:cubicBezTo>
                  <a:cubicBezTo>
                    <a:pt x="11871" y="13810"/>
                    <a:pt x="12040" y="14141"/>
                    <a:pt x="12040" y="14387"/>
                  </a:cubicBezTo>
                  <a:cubicBezTo>
                    <a:pt x="11925" y="15078"/>
                    <a:pt x="11176" y="17872"/>
                    <a:pt x="11320" y="18218"/>
                  </a:cubicBezTo>
                  <a:cubicBezTo>
                    <a:pt x="11435" y="18218"/>
                    <a:pt x="13480" y="16547"/>
                    <a:pt x="13711" y="16375"/>
                  </a:cubicBezTo>
                  <a:cubicBezTo>
                    <a:pt x="14834" y="15539"/>
                    <a:pt x="15929" y="14646"/>
                    <a:pt x="17282" y="14243"/>
                  </a:cubicBezTo>
                  <a:cubicBezTo>
                    <a:pt x="17310" y="14236"/>
                    <a:pt x="17342" y="14233"/>
                    <a:pt x="17376" y="14233"/>
                  </a:cubicBezTo>
                  <a:cubicBezTo>
                    <a:pt x="17486" y="14233"/>
                    <a:pt x="17620" y="14270"/>
                    <a:pt x="17686" y="14358"/>
                  </a:cubicBezTo>
                  <a:cubicBezTo>
                    <a:pt x="18463" y="15280"/>
                    <a:pt x="18233" y="15943"/>
                    <a:pt x="18089" y="17239"/>
                  </a:cubicBezTo>
                  <a:cubicBezTo>
                    <a:pt x="17945" y="18304"/>
                    <a:pt x="17225" y="19687"/>
                    <a:pt x="18002" y="20004"/>
                  </a:cubicBezTo>
                  <a:cubicBezTo>
                    <a:pt x="18033" y="20017"/>
                    <a:pt x="18071" y="20023"/>
                    <a:pt x="18114" y="20023"/>
                  </a:cubicBezTo>
                  <a:cubicBezTo>
                    <a:pt x="19115" y="20023"/>
                    <a:pt x="23247" y="16641"/>
                    <a:pt x="23965" y="16144"/>
                  </a:cubicBezTo>
                  <a:cubicBezTo>
                    <a:pt x="24026" y="16108"/>
                    <a:pt x="24091" y="16093"/>
                    <a:pt x="24155" y="16093"/>
                  </a:cubicBezTo>
                  <a:cubicBezTo>
                    <a:pt x="24451" y="16093"/>
                    <a:pt x="24726" y="16436"/>
                    <a:pt x="24512" y="16720"/>
                  </a:cubicBezTo>
                  <a:cubicBezTo>
                    <a:pt x="23302" y="18448"/>
                    <a:pt x="22496" y="20292"/>
                    <a:pt x="21920" y="22308"/>
                  </a:cubicBezTo>
                  <a:cubicBezTo>
                    <a:pt x="23550" y="23373"/>
                    <a:pt x="25262" y="24159"/>
                    <a:pt x="27130" y="24159"/>
                  </a:cubicBezTo>
                  <a:cubicBezTo>
                    <a:pt x="27738" y="24159"/>
                    <a:pt x="28362" y="24076"/>
                    <a:pt x="29006" y="23892"/>
                  </a:cubicBezTo>
                  <a:cubicBezTo>
                    <a:pt x="30935" y="23316"/>
                    <a:pt x="32635" y="22135"/>
                    <a:pt x="34507" y="21387"/>
                  </a:cubicBezTo>
                  <a:cubicBezTo>
                    <a:pt x="34553" y="21370"/>
                    <a:pt x="34597" y="21362"/>
                    <a:pt x="34639" y="21362"/>
                  </a:cubicBezTo>
                  <a:cubicBezTo>
                    <a:pt x="34891" y="21362"/>
                    <a:pt x="35071" y="21634"/>
                    <a:pt x="34997" y="21905"/>
                  </a:cubicBezTo>
                  <a:cubicBezTo>
                    <a:pt x="34709" y="23201"/>
                    <a:pt x="34421" y="24497"/>
                    <a:pt x="34133" y="25765"/>
                  </a:cubicBezTo>
                  <a:cubicBezTo>
                    <a:pt x="35256" y="25073"/>
                    <a:pt x="36437" y="24469"/>
                    <a:pt x="37676" y="23892"/>
                  </a:cubicBezTo>
                  <a:cubicBezTo>
                    <a:pt x="37747" y="23864"/>
                    <a:pt x="37819" y="23850"/>
                    <a:pt x="37889" y="23850"/>
                  </a:cubicBezTo>
                  <a:cubicBezTo>
                    <a:pt x="38102" y="23850"/>
                    <a:pt x="38288" y="23985"/>
                    <a:pt x="38309" y="24267"/>
                  </a:cubicBezTo>
                  <a:cubicBezTo>
                    <a:pt x="38338" y="25621"/>
                    <a:pt x="38108" y="26658"/>
                    <a:pt x="37388" y="27752"/>
                  </a:cubicBezTo>
                  <a:cubicBezTo>
                    <a:pt x="37533" y="27750"/>
                    <a:pt x="37679" y="27748"/>
                    <a:pt x="37824" y="27748"/>
                  </a:cubicBezTo>
                  <a:cubicBezTo>
                    <a:pt x="42746" y="27748"/>
                    <a:pt x="47623" y="29175"/>
                    <a:pt x="51876" y="32476"/>
                  </a:cubicBezTo>
                  <a:cubicBezTo>
                    <a:pt x="52308" y="32418"/>
                    <a:pt x="52711" y="32418"/>
                    <a:pt x="53115" y="32418"/>
                  </a:cubicBezTo>
                  <a:cubicBezTo>
                    <a:pt x="53086" y="32390"/>
                    <a:pt x="52999" y="32361"/>
                    <a:pt x="52971" y="32246"/>
                  </a:cubicBezTo>
                  <a:cubicBezTo>
                    <a:pt x="52567" y="31209"/>
                    <a:pt x="52625" y="30114"/>
                    <a:pt x="52999" y="29164"/>
                  </a:cubicBezTo>
                  <a:cubicBezTo>
                    <a:pt x="51617" y="26946"/>
                    <a:pt x="50637" y="24757"/>
                    <a:pt x="49860" y="22539"/>
                  </a:cubicBezTo>
                  <a:cubicBezTo>
                    <a:pt x="49831" y="22539"/>
                    <a:pt x="49802" y="22481"/>
                    <a:pt x="49744" y="22423"/>
                  </a:cubicBezTo>
                  <a:cubicBezTo>
                    <a:pt x="45770" y="12371"/>
                    <a:pt x="38079" y="4392"/>
                    <a:pt x="27565" y="1252"/>
                  </a:cubicBezTo>
                  <a:cubicBezTo>
                    <a:pt x="24776" y="406"/>
                    <a:pt x="22125" y="0"/>
                    <a:pt x="196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8"/>
            <p:cNvSpPr/>
            <p:nvPr/>
          </p:nvSpPr>
          <p:spPr>
            <a:xfrm>
              <a:off x="4796484" y="2888479"/>
              <a:ext cx="852915" cy="718718"/>
            </a:xfrm>
            <a:custGeom>
              <a:avLst/>
              <a:gdLst/>
              <a:ahLst/>
              <a:cxnLst/>
              <a:rect l="l" t="t" r="r" b="b"/>
              <a:pathLst>
                <a:path w="44388" h="37404" extrusionOk="0">
                  <a:moveTo>
                    <a:pt x="29963" y="0"/>
                  </a:moveTo>
                  <a:cubicBezTo>
                    <a:pt x="23833" y="0"/>
                    <a:pt x="17771" y="2186"/>
                    <a:pt x="12761" y="6670"/>
                  </a:cubicBezTo>
                  <a:cubicBezTo>
                    <a:pt x="4119" y="14389"/>
                    <a:pt x="0" y="26775"/>
                    <a:pt x="5444" y="37404"/>
                  </a:cubicBezTo>
                  <a:cubicBezTo>
                    <a:pt x="6107" y="33861"/>
                    <a:pt x="7173" y="30519"/>
                    <a:pt x="8613" y="27207"/>
                  </a:cubicBezTo>
                  <a:cubicBezTo>
                    <a:pt x="8665" y="27090"/>
                    <a:pt x="8770" y="27043"/>
                    <a:pt x="8880" y="27043"/>
                  </a:cubicBezTo>
                  <a:cubicBezTo>
                    <a:pt x="9013" y="27043"/>
                    <a:pt x="9154" y="27112"/>
                    <a:pt x="9218" y="27207"/>
                  </a:cubicBezTo>
                  <a:cubicBezTo>
                    <a:pt x="9873" y="28248"/>
                    <a:pt x="10721" y="30100"/>
                    <a:pt x="11151" y="30100"/>
                  </a:cubicBezTo>
                  <a:cubicBezTo>
                    <a:pt x="11363" y="30100"/>
                    <a:pt x="11473" y="29647"/>
                    <a:pt x="11407" y="28417"/>
                  </a:cubicBezTo>
                  <a:cubicBezTo>
                    <a:pt x="11291" y="26400"/>
                    <a:pt x="11090" y="24413"/>
                    <a:pt x="10888" y="22426"/>
                  </a:cubicBezTo>
                  <a:cubicBezTo>
                    <a:pt x="10871" y="22120"/>
                    <a:pt x="11094" y="21965"/>
                    <a:pt x="11327" y="21965"/>
                  </a:cubicBezTo>
                  <a:cubicBezTo>
                    <a:pt x="11490" y="21965"/>
                    <a:pt x="11658" y="22041"/>
                    <a:pt x="11752" y="22195"/>
                  </a:cubicBezTo>
                  <a:cubicBezTo>
                    <a:pt x="12674" y="23578"/>
                    <a:pt x="13567" y="24931"/>
                    <a:pt x="14489" y="26343"/>
                  </a:cubicBezTo>
                  <a:cubicBezTo>
                    <a:pt x="14316" y="23866"/>
                    <a:pt x="14172" y="21360"/>
                    <a:pt x="14028" y="18883"/>
                  </a:cubicBezTo>
                  <a:cubicBezTo>
                    <a:pt x="14028" y="18610"/>
                    <a:pt x="14264" y="18443"/>
                    <a:pt x="14489" y="18443"/>
                  </a:cubicBezTo>
                  <a:cubicBezTo>
                    <a:pt x="14597" y="18443"/>
                    <a:pt x="14702" y="18482"/>
                    <a:pt x="14777" y="18566"/>
                  </a:cubicBezTo>
                  <a:cubicBezTo>
                    <a:pt x="16447" y="20265"/>
                    <a:pt x="17888" y="21993"/>
                    <a:pt x="18953" y="24067"/>
                  </a:cubicBezTo>
                  <a:cubicBezTo>
                    <a:pt x="21114" y="22051"/>
                    <a:pt x="23332" y="20467"/>
                    <a:pt x="25838" y="18969"/>
                  </a:cubicBezTo>
                  <a:cubicBezTo>
                    <a:pt x="27508" y="17961"/>
                    <a:pt x="27739" y="17874"/>
                    <a:pt x="27422" y="15858"/>
                  </a:cubicBezTo>
                  <a:cubicBezTo>
                    <a:pt x="27307" y="15080"/>
                    <a:pt x="26558" y="13237"/>
                    <a:pt x="26990" y="12517"/>
                  </a:cubicBezTo>
                  <a:cubicBezTo>
                    <a:pt x="27247" y="12088"/>
                    <a:pt x="27588" y="11908"/>
                    <a:pt x="27979" y="11908"/>
                  </a:cubicBezTo>
                  <a:cubicBezTo>
                    <a:pt x="29298" y="11908"/>
                    <a:pt x="31197" y="13941"/>
                    <a:pt x="32462" y="15340"/>
                  </a:cubicBezTo>
                  <a:cubicBezTo>
                    <a:pt x="31915" y="13439"/>
                    <a:pt x="31253" y="10990"/>
                    <a:pt x="32347" y="9953"/>
                  </a:cubicBezTo>
                  <a:cubicBezTo>
                    <a:pt x="32431" y="9869"/>
                    <a:pt x="32544" y="9825"/>
                    <a:pt x="32658" y="9825"/>
                  </a:cubicBezTo>
                  <a:cubicBezTo>
                    <a:pt x="32740" y="9825"/>
                    <a:pt x="32822" y="9848"/>
                    <a:pt x="32894" y="9896"/>
                  </a:cubicBezTo>
                  <a:cubicBezTo>
                    <a:pt x="34479" y="10645"/>
                    <a:pt x="35804" y="12286"/>
                    <a:pt x="36956" y="13669"/>
                  </a:cubicBezTo>
                  <a:cubicBezTo>
                    <a:pt x="38050" y="13064"/>
                    <a:pt x="39174" y="12632"/>
                    <a:pt x="40470" y="12373"/>
                  </a:cubicBezTo>
                  <a:cubicBezTo>
                    <a:pt x="39980" y="11422"/>
                    <a:pt x="39692" y="10414"/>
                    <a:pt x="39692" y="9377"/>
                  </a:cubicBezTo>
                  <a:cubicBezTo>
                    <a:pt x="39750" y="6238"/>
                    <a:pt x="41824" y="4740"/>
                    <a:pt x="44387" y="4192"/>
                  </a:cubicBezTo>
                  <a:cubicBezTo>
                    <a:pt x="39878" y="1417"/>
                    <a:pt x="34898" y="0"/>
                    <a:pt x="299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8"/>
            <p:cNvSpPr/>
            <p:nvPr/>
          </p:nvSpPr>
          <p:spPr>
            <a:xfrm>
              <a:off x="5322822" y="3107953"/>
              <a:ext cx="373616" cy="784837"/>
            </a:xfrm>
            <a:custGeom>
              <a:avLst/>
              <a:gdLst/>
              <a:ahLst/>
              <a:cxnLst/>
              <a:rect l="l" t="t" r="r" b="b"/>
              <a:pathLst>
                <a:path w="19444" h="40845" extrusionOk="0">
                  <a:moveTo>
                    <a:pt x="12502" y="0"/>
                  </a:moveTo>
                  <a:cubicBezTo>
                    <a:pt x="2939" y="2996"/>
                    <a:pt x="1" y="16102"/>
                    <a:pt x="2420" y="24714"/>
                  </a:cubicBezTo>
                  <a:cubicBezTo>
                    <a:pt x="4725" y="32981"/>
                    <a:pt x="11436" y="38511"/>
                    <a:pt x="19444" y="40845"/>
                  </a:cubicBezTo>
                  <a:cubicBezTo>
                    <a:pt x="17399" y="38540"/>
                    <a:pt x="15440" y="36121"/>
                    <a:pt x="13424" y="33759"/>
                  </a:cubicBezTo>
                  <a:cubicBezTo>
                    <a:pt x="13167" y="33450"/>
                    <a:pt x="13345" y="32958"/>
                    <a:pt x="13714" y="32958"/>
                  </a:cubicBezTo>
                  <a:cubicBezTo>
                    <a:pt x="13759" y="32958"/>
                    <a:pt x="13806" y="32966"/>
                    <a:pt x="13856" y="32981"/>
                  </a:cubicBezTo>
                  <a:cubicBezTo>
                    <a:pt x="15181" y="33413"/>
                    <a:pt x="16534" y="33816"/>
                    <a:pt x="17859" y="34248"/>
                  </a:cubicBezTo>
                  <a:cubicBezTo>
                    <a:pt x="15353" y="31742"/>
                    <a:pt x="13020" y="29150"/>
                    <a:pt x="10889" y="26327"/>
                  </a:cubicBezTo>
                  <a:cubicBezTo>
                    <a:pt x="10698" y="26042"/>
                    <a:pt x="10980" y="25736"/>
                    <a:pt x="11262" y="25736"/>
                  </a:cubicBezTo>
                  <a:cubicBezTo>
                    <a:pt x="11322" y="25736"/>
                    <a:pt x="11381" y="25750"/>
                    <a:pt x="11436" y="25780"/>
                  </a:cubicBezTo>
                  <a:cubicBezTo>
                    <a:pt x="12444" y="26298"/>
                    <a:pt x="16794" y="27912"/>
                    <a:pt x="18119" y="28891"/>
                  </a:cubicBezTo>
                  <a:cubicBezTo>
                    <a:pt x="17283" y="28142"/>
                    <a:pt x="15469" y="26759"/>
                    <a:pt x="15267" y="26587"/>
                  </a:cubicBezTo>
                  <a:cubicBezTo>
                    <a:pt x="13827" y="25348"/>
                    <a:pt x="12387" y="24138"/>
                    <a:pt x="10946" y="22871"/>
                  </a:cubicBezTo>
                  <a:cubicBezTo>
                    <a:pt x="10688" y="22638"/>
                    <a:pt x="10893" y="22220"/>
                    <a:pt x="11209" y="22220"/>
                  </a:cubicBezTo>
                  <a:cubicBezTo>
                    <a:pt x="11245" y="22220"/>
                    <a:pt x="11283" y="22225"/>
                    <a:pt x="11321" y="22237"/>
                  </a:cubicBezTo>
                  <a:cubicBezTo>
                    <a:pt x="13424" y="22900"/>
                    <a:pt x="15353" y="23562"/>
                    <a:pt x="17312" y="24484"/>
                  </a:cubicBezTo>
                  <a:cubicBezTo>
                    <a:pt x="17629" y="20422"/>
                    <a:pt x="14979" y="18349"/>
                    <a:pt x="12444" y="15641"/>
                  </a:cubicBezTo>
                  <a:cubicBezTo>
                    <a:pt x="12173" y="15370"/>
                    <a:pt x="12430" y="15035"/>
                    <a:pt x="12762" y="15035"/>
                  </a:cubicBezTo>
                  <a:cubicBezTo>
                    <a:pt x="12818" y="15035"/>
                    <a:pt x="12876" y="15044"/>
                    <a:pt x="12934" y="15065"/>
                  </a:cubicBezTo>
                  <a:cubicBezTo>
                    <a:pt x="13948" y="15497"/>
                    <a:pt x="15337" y="16198"/>
                    <a:pt x="15887" y="16198"/>
                  </a:cubicBezTo>
                  <a:cubicBezTo>
                    <a:pt x="16289" y="16198"/>
                    <a:pt x="16241" y="15823"/>
                    <a:pt x="15267" y="14690"/>
                  </a:cubicBezTo>
                  <a:cubicBezTo>
                    <a:pt x="14317" y="13625"/>
                    <a:pt x="13452" y="12501"/>
                    <a:pt x="12588" y="11378"/>
                  </a:cubicBezTo>
                  <a:cubicBezTo>
                    <a:pt x="12408" y="11172"/>
                    <a:pt x="12641" y="10875"/>
                    <a:pt x="12899" y="10875"/>
                  </a:cubicBezTo>
                  <a:cubicBezTo>
                    <a:pt x="12929" y="10875"/>
                    <a:pt x="12961" y="10879"/>
                    <a:pt x="12992" y="10888"/>
                  </a:cubicBezTo>
                  <a:cubicBezTo>
                    <a:pt x="13769" y="11061"/>
                    <a:pt x="14633" y="11205"/>
                    <a:pt x="15440" y="11493"/>
                  </a:cubicBezTo>
                  <a:cubicBezTo>
                    <a:pt x="16028" y="11732"/>
                    <a:pt x="16393" y="12065"/>
                    <a:pt x="16476" y="12065"/>
                  </a:cubicBezTo>
                  <a:cubicBezTo>
                    <a:pt x="16523" y="12065"/>
                    <a:pt x="16479" y="11958"/>
                    <a:pt x="16333" y="11666"/>
                  </a:cubicBezTo>
                  <a:cubicBezTo>
                    <a:pt x="15699" y="10341"/>
                    <a:pt x="13971" y="8930"/>
                    <a:pt x="12963" y="7835"/>
                  </a:cubicBezTo>
                  <a:cubicBezTo>
                    <a:pt x="12703" y="7576"/>
                    <a:pt x="12876" y="7115"/>
                    <a:pt x="13251" y="7115"/>
                  </a:cubicBezTo>
                  <a:cubicBezTo>
                    <a:pt x="13772" y="7115"/>
                    <a:pt x="14063" y="7112"/>
                    <a:pt x="14219" y="7112"/>
                  </a:cubicBezTo>
                  <a:cubicBezTo>
                    <a:pt x="14804" y="7112"/>
                    <a:pt x="13501" y="7148"/>
                    <a:pt x="15411" y="7489"/>
                  </a:cubicBezTo>
                  <a:cubicBezTo>
                    <a:pt x="15307" y="7489"/>
                    <a:pt x="16650" y="8369"/>
                    <a:pt x="17240" y="8369"/>
                  </a:cubicBezTo>
                  <a:cubicBezTo>
                    <a:pt x="17470" y="8369"/>
                    <a:pt x="17585" y="8236"/>
                    <a:pt x="17456" y="7864"/>
                  </a:cubicBezTo>
                  <a:cubicBezTo>
                    <a:pt x="17082" y="6481"/>
                    <a:pt x="17139" y="4724"/>
                    <a:pt x="17485" y="3399"/>
                  </a:cubicBezTo>
                  <a:cubicBezTo>
                    <a:pt x="15411" y="3111"/>
                    <a:pt x="13568" y="1815"/>
                    <a:pt x="125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8"/>
            <p:cNvSpPr/>
            <p:nvPr/>
          </p:nvSpPr>
          <p:spPr>
            <a:xfrm>
              <a:off x="5632222" y="3034110"/>
              <a:ext cx="34894" cy="33146"/>
            </a:xfrm>
            <a:custGeom>
              <a:avLst/>
              <a:gdLst/>
              <a:ahLst/>
              <a:cxnLst/>
              <a:rect l="l" t="t" r="r" b="b"/>
              <a:pathLst>
                <a:path w="1816" h="1725" extrusionOk="0">
                  <a:moveTo>
                    <a:pt x="888" y="1"/>
                  </a:moveTo>
                  <a:cubicBezTo>
                    <a:pt x="799" y="1"/>
                    <a:pt x="707" y="13"/>
                    <a:pt x="605" y="41"/>
                  </a:cubicBezTo>
                  <a:cubicBezTo>
                    <a:pt x="260" y="99"/>
                    <a:pt x="0" y="502"/>
                    <a:pt x="29" y="819"/>
                  </a:cubicBezTo>
                  <a:cubicBezTo>
                    <a:pt x="29" y="877"/>
                    <a:pt x="29" y="905"/>
                    <a:pt x="58" y="963"/>
                  </a:cubicBezTo>
                  <a:cubicBezTo>
                    <a:pt x="119" y="1464"/>
                    <a:pt x="515" y="1725"/>
                    <a:pt x="894" y="1725"/>
                  </a:cubicBezTo>
                  <a:cubicBezTo>
                    <a:pt x="1234" y="1725"/>
                    <a:pt x="1559" y="1514"/>
                    <a:pt x="1613" y="1078"/>
                  </a:cubicBezTo>
                  <a:cubicBezTo>
                    <a:pt x="1815" y="790"/>
                    <a:pt x="1786" y="358"/>
                    <a:pt x="1441" y="156"/>
                  </a:cubicBezTo>
                  <a:cubicBezTo>
                    <a:pt x="1245" y="59"/>
                    <a:pt x="1076" y="1"/>
                    <a:pt x="888" y="1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5675398" y="3093561"/>
              <a:ext cx="23807" cy="18831"/>
            </a:xfrm>
            <a:custGeom>
              <a:avLst/>
              <a:gdLst/>
              <a:ahLst/>
              <a:cxnLst/>
              <a:rect l="l" t="t" r="r" b="b"/>
              <a:pathLst>
                <a:path w="1239" h="980" extrusionOk="0">
                  <a:moveTo>
                    <a:pt x="634" y="0"/>
                  </a:moveTo>
                  <a:cubicBezTo>
                    <a:pt x="0" y="0"/>
                    <a:pt x="0" y="980"/>
                    <a:pt x="634" y="980"/>
                  </a:cubicBezTo>
                  <a:cubicBezTo>
                    <a:pt x="1239" y="951"/>
                    <a:pt x="1239" y="0"/>
                    <a:pt x="634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5699340" y="3046369"/>
              <a:ext cx="48018" cy="34183"/>
            </a:xfrm>
            <a:custGeom>
              <a:avLst/>
              <a:gdLst/>
              <a:ahLst/>
              <a:cxnLst/>
              <a:rect l="l" t="t" r="r" b="b"/>
              <a:pathLst>
                <a:path w="2499" h="1779" extrusionOk="0">
                  <a:moveTo>
                    <a:pt x="979" y="1"/>
                  </a:moveTo>
                  <a:cubicBezTo>
                    <a:pt x="13" y="1"/>
                    <a:pt x="0" y="1779"/>
                    <a:pt x="940" y="1779"/>
                  </a:cubicBezTo>
                  <a:cubicBezTo>
                    <a:pt x="987" y="1779"/>
                    <a:pt x="1036" y="1774"/>
                    <a:pt x="1087" y="1765"/>
                  </a:cubicBezTo>
                  <a:lnTo>
                    <a:pt x="1404" y="1736"/>
                  </a:lnTo>
                  <a:cubicBezTo>
                    <a:pt x="2499" y="1592"/>
                    <a:pt x="2470" y="152"/>
                    <a:pt x="1404" y="37"/>
                  </a:cubicBezTo>
                  <a:cubicBezTo>
                    <a:pt x="1318" y="37"/>
                    <a:pt x="1202" y="8"/>
                    <a:pt x="1087" y="8"/>
                  </a:cubicBezTo>
                  <a:cubicBezTo>
                    <a:pt x="1050" y="3"/>
                    <a:pt x="1014" y="1"/>
                    <a:pt x="979" y="1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5466531" y="2011257"/>
              <a:ext cx="843711" cy="888060"/>
            </a:xfrm>
            <a:custGeom>
              <a:avLst/>
              <a:gdLst/>
              <a:ahLst/>
              <a:cxnLst/>
              <a:rect l="l" t="t" r="r" b="b"/>
              <a:pathLst>
                <a:path w="43909" h="46217" extrusionOk="0">
                  <a:moveTo>
                    <a:pt x="37586" y="0"/>
                  </a:moveTo>
                  <a:cubicBezTo>
                    <a:pt x="14565" y="0"/>
                    <a:pt x="0" y="24153"/>
                    <a:pt x="10582" y="46216"/>
                  </a:cubicBezTo>
                  <a:cubicBezTo>
                    <a:pt x="11101" y="45266"/>
                    <a:pt x="11849" y="44488"/>
                    <a:pt x="12800" y="43969"/>
                  </a:cubicBezTo>
                  <a:cubicBezTo>
                    <a:pt x="13637" y="43560"/>
                    <a:pt x="14546" y="43367"/>
                    <a:pt x="15466" y="43367"/>
                  </a:cubicBezTo>
                  <a:cubicBezTo>
                    <a:pt x="15970" y="43367"/>
                    <a:pt x="16477" y="43425"/>
                    <a:pt x="16977" y="43537"/>
                  </a:cubicBezTo>
                  <a:cubicBezTo>
                    <a:pt x="17581" y="38842"/>
                    <a:pt x="20145" y="34608"/>
                    <a:pt x="23688" y="31152"/>
                  </a:cubicBezTo>
                  <a:cubicBezTo>
                    <a:pt x="21643" y="29654"/>
                    <a:pt x="19626" y="28070"/>
                    <a:pt x="17610" y="26514"/>
                  </a:cubicBezTo>
                  <a:cubicBezTo>
                    <a:pt x="17236" y="26255"/>
                    <a:pt x="17351" y="25679"/>
                    <a:pt x="17812" y="25650"/>
                  </a:cubicBezTo>
                  <a:cubicBezTo>
                    <a:pt x="20375" y="25592"/>
                    <a:pt x="22910" y="25477"/>
                    <a:pt x="25416" y="25391"/>
                  </a:cubicBezTo>
                  <a:cubicBezTo>
                    <a:pt x="24062" y="24383"/>
                    <a:pt x="21988" y="24642"/>
                    <a:pt x="21931" y="22424"/>
                  </a:cubicBezTo>
                  <a:cubicBezTo>
                    <a:pt x="21931" y="22103"/>
                    <a:pt x="22204" y="21931"/>
                    <a:pt x="22450" y="21931"/>
                  </a:cubicBezTo>
                  <a:cubicBezTo>
                    <a:pt x="22469" y="21931"/>
                    <a:pt x="22488" y="21932"/>
                    <a:pt x="22507" y="21934"/>
                  </a:cubicBezTo>
                  <a:cubicBezTo>
                    <a:pt x="23496" y="22186"/>
                    <a:pt x="24328" y="22295"/>
                    <a:pt x="25180" y="22295"/>
                  </a:cubicBezTo>
                  <a:cubicBezTo>
                    <a:pt x="25593" y="22295"/>
                    <a:pt x="26011" y="22269"/>
                    <a:pt x="26453" y="22222"/>
                  </a:cubicBezTo>
                  <a:cubicBezTo>
                    <a:pt x="25387" y="21128"/>
                    <a:pt x="24379" y="19918"/>
                    <a:pt x="23429" y="18708"/>
                  </a:cubicBezTo>
                  <a:cubicBezTo>
                    <a:pt x="23157" y="18328"/>
                    <a:pt x="23397" y="17897"/>
                    <a:pt x="23836" y="17897"/>
                  </a:cubicBezTo>
                  <a:cubicBezTo>
                    <a:pt x="23863" y="17897"/>
                    <a:pt x="23890" y="17898"/>
                    <a:pt x="23918" y="17902"/>
                  </a:cubicBezTo>
                  <a:cubicBezTo>
                    <a:pt x="25196" y="18106"/>
                    <a:pt x="27063" y="18741"/>
                    <a:pt x="28474" y="18741"/>
                  </a:cubicBezTo>
                  <a:cubicBezTo>
                    <a:pt x="28653" y="18741"/>
                    <a:pt x="28825" y="18731"/>
                    <a:pt x="28988" y="18708"/>
                  </a:cubicBezTo>
                  <a:cubicBezTo>
                    <a:pt x="31609" y="18305"/>
                    <a:pt x="32300" y="15972"/>
                    <a:pt x="33481" y="14071"/>
                  </a:cubicBezTo>
                  <a:cubicBezTo>
                    <a:pt x="33481" y="14071"/>
                    <a:pt x="33510" y="14071"/>
                    <a:pt x="33510" y="14013"/>
                  </a:cubicBezTo>
                  <a:lnTo>
                    <a:pt x="27461" y="10672"/>
                  </a:lnTo>
                  <a:cubicBezTo>
                    <a:pt x="27130" y="10479"/>
                    <a:pt x="27248" y="9890"/>
                    <a:pt x="27637" y="9890"/>
                  </a:cubicBezTo>
                  <a:cubicBezTo>
                    <a:pt x="27655" y="9890"/>
                    <a:pt x="27673" y="9892"/>
                    <a:pt x="27692" y="9894"/>
                  </a:cubicBezTo>
                  <a:cubicBezTo>
                    <a:pt x="28653" y="9928"/>
                    <a:pt x="30463" y="10179"/>
                    <a:pt x="32081" y="10179"/>
                  </a:cubicBezTo>
                  <a:cubicBezTo>
                    <a:pt x="33228" y="10179"/>
                    <a:pt x="34279" y="10053"/>
                    <a:pt x="34864" y="9635"/>
                  </a:cubicBezTo>
                  <a:cubicBezTo>
                    <a:pt x="35670" y="9635"/>
                    <a:pt x="35670" y="9462"/>
                    <a:pt x="34893" y="9203"/>
                  </a:cubicBezTo>
                  <a:cubicBezTo>
                    <a:pt x="34317" y="8886"/>
                    <a:pt x="33740" y="8598"/>
                    <a:pt x="33164" y="8252"/>
                  </a:cubicBezTo>
                  <a:cubicBezTo>
                    <a:pt x="32012" y="7647"/>
                    <a:pt x="30831" y="7014"/>
                    <a:pt x="29679" y="6380"/>
                  </a:cubicBezTo>
                  <a:cubicBezTo>
                    <a:pt x="29305" y="6207"/>
                    <a:pt x="29477" y="5718"/>
                    <a:pt x="29852" y="5660"/>
                  </a:cubicBezTo>
                  <a:lnTo>
                    <a:pt x="38061" y="5458"/>
                  </a:lnTo>
                  <a:cubicBezTo>
                    <a:pt x="37053" y="4940"/>
                    <a:pt x="36045" y="4479"/>
                    <a:pt x="35065" y="4018"/>
                  </a:cubicBezTo>
                  <a:cubicBezTo>
                    <a:pt x="34806" y="3874"/>
                    <a:pt x="34777" y="3413"/>
                    <a:pt x="35065" y="3298"/>
                  </a:cubicBezTo>
                  <a:cubicBezTo>
                    <a:pt x="37917" y="2146"/>
                    <a:pt x="40826" y="1109"/>
                    <a:pt x="43908" y="590"/>
                  </a:cubicBezTo>
                  <a:cubicBezTo>
                    <a:pt x="41742" y="191"/>
                    <a:pt x="39631" y="0"/>
                    <a:pt x="375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8"/>
            <p:cNvSpPr/>
            <p:nvPr/>
          </p:nvSpPr>
          <p:spPr>
            <a:xfrm>
              <a:off x="5746512" y="2930695"/>
              <a:ext cx="37930" cy="35452"/>
            </a:xfrm>
            <a:custGeom>
              <a:avLst/>
              <a:gdLst/>
              <a:ahLst/>
              <a:cxnLst/>
              <a:rect l="l" t="t" r="r" b="b"/>
              <a:pathLst>
                <a:path w="1974" h="1845" extrusionOk="0">
                  <a:moveTo>
                    <a:pt x="991" y="1"/>
                  </a:moveTo>
                  <a:cubicBezTo>
                    <a:pt x="497" y="1"/>
                    <a:pt x="0" y="339"/>
                    <a:pt x="159" y="1016"/>
                  </a:cubicBezTo>
                  <a:cubicBezTo>
                    <a:pt x="188" y="1131"/>
                    <a:pt x="188" y="1218"/>
                    <a:pt x="245" y="1304"/>
                  </a:cubicBezTo>
                  <a:cubicBezTo>
                    <a:pt x="332" y="1664"/>
                    <a:pt x="663" y="1844"/>
                    <a:pt x="994" y="1844"/>
                  </a:cubicBezTo>
                  <a:cubicBezTo>
                    <a:pt x="1325" y="1844"/>
                    <a:pt x="1657" y="1664"/>
                    <a:pt x="1743" y="1304"/>
                  </a:cubicBezTo>
                  <a:cubicBezTo>
                    <a:pt x="1743" y="1218"/>
                    <a:pt x="1772" y="1131"/>
                    <a:pt x="1801" y="1016"/>
                  </a:cubicBezTo>
                  <a:cubicBezTo>
                    <a:pt x="1973" y="339"/>
                    <a:pt x="1484" y="1"/>
                    <a:pt x="991" y="1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8"/>
            <p:cNvSpPr/>
            <p:nvPr/>
          </p:nvSpPr>
          <p:spPr>
            <a:xfrm>
              <a:off x="5775738" y="2882254"/>
              <a:ext cx="48134" cy="35279"/>
            </a:xfrm>
            <a:custGeom>
              <a:avLst/>
              <a:gdLst/>
              <a:ahLst/>
              <a:cxnLst/>
              <a:rect l="l" t="t" r="r" b="b"/>
              <a:pathLst>
                <a:path w="2505" h="1836" extrusionOk="0">
                  <a:moveTo>
                    <a:pt x="1461" y="0"/>
                  </a:moveTo>
                  <a:cubicBezTo>
                    <a:pt x="1291" y="0"/>
                    <a:pt x="1111" y="59"/>
                    <a:pt x="942" y="196"/>
                  </a:cubicBezTo>
                  <a:cubicBezTo>
                    <a:pt x="827" y="282"/>
                    <a:pt x="741" y="369"/>
                    <a:pt x="625" y="455"/>
                  </a:cubicBezTo>
                  <a:cubicBezTo>
                    <a:pt x="0" y="946"/>
                    <a:pt x="621" y="1835"/>
                    <a:pt x="1240" y="1835"/>
                  </a:cubicBezTo>
                  <a:cubicBezTo>
                    <a:pt x="1420" y="1835"/>
                    <a:pt x="1600" y="1760"/>
                    <a:pt x="1749" y="1578"/>
                  </a:cubicBezTo>
                  <a:lnTo>
                    <a:pt x="2037" y="1290"/>
                  </a:lnTo>
                  <a:cubicBezTo>
                    <a:pt x="2505" y="689"/>
                    <a:pt x="2041" y="0"/>
                    <a:pt x="1461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5805464" y="2935825"/>
              <a:ext cx="41524" cy="32665"/>
            </a:xfrm>
            <a:custGeom>
              <a:avLst/>
              <a:gdLst/>
              <a:ahLst/>
              <a:cxnLst/>
              <a:rect l="l" t="t" r="r" b="b"/>
              <a:pathLst>
                <a:path w="2161" h="1700" extrusionOk="0">
                  <a:moveTo>
                    <a:pt x="1095" y="0"/>
                  </a:moveTo>
                  <a:cubicBezTo>
                    <a:pt x="0" y="0"/>
                    <a:pt x="0" y="1700"/>
                    <a:pt x="1095" y="1700"/>
                  </a:cubicBezTo>
                  <a:cubicBezTo>
                    <a:pt x="2160" y="1700"/>
                    <a:pt x="2160" y="0"/>
                    <a:pt x="1095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5818742" y="2781740"/>
              <a:ext cx="801996" cy="476205"/>
            </a:xfrm>
            <a:custGeom>
              <a:avLst/>
              <a:gdLst/>
              <a:ahLst/>
              <a:cxnLst/>
              <a:rect l="l" t="t" r="r" b="b"/>
              <a:pathLst>
                <a:path w="41738" h="24783" extrusionOk="0">
                  <a:moveTo>
                    <a:pt x="16261" y="1"/>
                  </a:moveTo>
                  <a:cubicBezTo>
                    <a:pt x="10722" y="1"/>
                    <a:pt x="5299" y="1658"/>
                    <a:pt x="0" y="4217"/>
                  </a:cubicBezTo>
                  <a:cubicBezTo>
                    <a:pt x="87" y="4246"/>
                    <a:pt x="144" y="4304"/>
                    <a:pt x="173" y="4361"/>
                  </a:cubicBezTo>
                  <a:cubicBezTo>
                    <a:pt x="1556" y="5571"/>
                    <a:pt x="2391" y="7443"/>
                    <a:pt x="2276" y="9258"/>
                  </a:cubicBezTo>
                  <a:cubicBezTo>
                    <a:pt x="2715" y="9212"/>
                    <a:pt x="3180" y="9187"/>
                    <a:pt x="3656" y="9187"/>
                  </a:cubicBezTo>
                  <a:cubicBezTo>
                    <a:pt x="5271" y="9187"/>
                    <a:pt x="7012" y="9474"/>
                    <a:pt x="8325" y="10208"/>
                  </a:cubicBezTo>
                  <a:lnTo>
                    <a:pt x="8325" y="10180"/>
                  </a:lnTo>
                  <a:cubicBezTo>
                    <a:pt x="8591" y="9353"/>
                    <a:pt x="9129" y="6110"/>
                    <a:pt x="10600" y="6110"/>
                  </a:cubicBezTo>
                  <a:cubicBezTo>
                    <a:pt x="10719" y="6110"/>
                    <a:pt x="10844" y="6131"/>
                    <a:pt x="10975" y="6176"/>
                  </a:cubicBezTo>
                  <a:cubicBezTo>
                    <a:pt x="11896" y="6464"/>
                    <a:pt x="11983" y="7846"/>
                    <a:pt x="11954" y="9114"/>
                  </a:cubicBezTo>
                  <a:cubicBezTo>
                    <a:pt x="12415" y="8250"/>
                    <a:pt x="12933" y="7414"/>
                    <a:pt x="13509" y="6608"/>
                  </a:cubicBezTo>
                  <a:cubicBezTo>
                    <a:pt x="13609" y="6475"/>
                    <a:pt x="13738" y="6415"/>
                    <a:pt x="13862" y="6415"/>
                  </a:cubicBezTo>
                  <a:cubicBezTo>
                    <a:pt x="14063" y="6415"/>
                    <a:pt x="14252" y="6572"/>
                    <a:pt x="14287" y="6838"/>
                  </a:cubicBezTo>
                  <a:cubicBezTo>
                    <a:pt x="14489" y="8048"/>
                    <a:pt x="14489" y="9834"/>
                    <a:pt x="15007" y="11015"/>
                  </a:cubicBezTo>
                  <a:cubicBezTo>
                    <a:pt x="15192" y="11422"/>
                    <a:pt x="15223" y="11793"/>
                    <a:pt x="15450" y="11793"/>
                  </a:cubicBezTo>
                  <a:cubicBezTo>
                    <a:pt x="15576" y="11793"/>
                    <a:pt x="15764" y="11678"/>
                    <a:pt x="16073" y="11389"/>
                  </a:cubicBezTo>
                  <a:cubicBezTo>
                    <a:pt x="16361" y="11159"/>
                    <a:pt x="16505" y="10583"/>
                    <a:pt x="16649" y="10266"/>
                  </a:cubicBezTo>
                  <a:cubicBezTo>
                    <a:pt x="17167" y="9171"/>
                    <a:pt x="17600" y="8192"/>
                    <a:pt x="18723" y="7587"/>
                  </a:cubicBezTo>
                  <a:cubicBezTo>
                    <a:pt x="18790" y="7550"/>
                    <a:pt x="18864" y="7532"/>
                    <a:pt x="18935" y="7532"/>
                  </a:cubicBezTo>
                  <a:cubicBezTo>
                    <a:pt x="19139" y="7532"/>
                    <a:pt x="19328" y="7677"/>
                    <a:pt x="19328" y="7933"/>
                  </a:cubicBezTo>
                  <a:cubicBezTo>
                    <a:pt x="19241" y="9143"/>
                    <a:pt x="18723" y="10525"/>
                    <a:pt x="18723" y="11735"/>
                  </a:cubicBezTo>
                  <a:cubicBezTo>
                    <a:pt x="18723" y="13175"/>
                    <a:pt x="20250" y="13348"/>
                    <a:pt x="21430" y="14011"/>
                  </a:cubicBezTo>
                  <a:lnTo>
                    <a:pt x="21430" y="14039"/>
                  </a:lnTo>
                  <a:cubicBezTo>
                    <a:pt x="21496" y="14010"/>
                    <a:pt x="21566" y="13996"/>
                    <a:pt x="21633" y="13996"/>
                  </a:cubicBezTo>
                  <a:cubicBezTo>
                    <a:pt x="21828" y="13996"/>
                    <a:pt x="21999" y="14120"/>
                    <a:pt x="21978" y="14356"/>
                  </a:cubicBezTo>
                  <a:cubicBezTo>
                    <a:pt x="22035" y="13809"/>
                    <a:pt x="22842" y="12772"/>
                    <a:pt x="23072" y="12225"/>
                  </a:cubicBezTo>
                  <a:cubicBezTo>
                    <a:pt x="23476" y="11447"/>
                    <a:pt x="23879" y="10612"/>
                    <a:pt x="24224" y="9776"/>
                  </a:cubicBezTo>
                  <a:cubicBezTo>
                    <a:pt x="24299" y="9628"/>
                    <a:pt x="24423" y="9566"/>
                    <a:pt x="24551" y="9566"/>
                  </a:cubicBezTo>
                  <a:cubicBezTo>
                    <a:pt x="24772" y="9566"/>
                    <a:pt x="25002" y="9752"/>
                    <a:pt x="25002" y="10007"/>
                  </a:cubicBezTo>
                  <a:cubicBezTo>
                    <a:pt x="25031" y="11821"/>
                    <a:pt x="25089" y="13694"/>
                    <a:pt x="25146" y="15566"/>
                  </a:cubicBezTo>
                  <a:cubicBezTo>
                    <a:pt x="26442" y="14471"/>
                    <a:pt x="26586" y="12311"/>
                    <a:pt x="27969" y="11188"/>
                  </a:cubicBezTo>
                  <a:cubicBezTo>
                    <a:pt x="28062" y="11130"/>
                    <a:pt x="28183" y="11095"/>
                    <a:pt x="28296" y="11095"/>
                  </a:cubicBezTo>
                  <a:cubicBezTo>
                    <a:pt x="28463" y="11095"/>
                    <a:pt x="28614" y="11171"/>
                    <a:pt x="28631" y="11361"/>
                  </a:cubicBezTo>
                  <a:cubicBezTo>
                    <a:pt x="28891" y="12830"/>
                    <a:pt x="28920" y="14327"/>
                    <a:pt x="28660" y="15796"/>
                  </a:cubicBezTo>
                  <a:cubicBezTo>
                    <a:pt x="28603" y="16257"/>
                    <a:pt x="28487" y="16747"/>
                    <a:pt x="28343" y="17208"/>
                  </a:cubicBezTo>
                  <a:cubicBezTo>
                    <a:pt x="28257" y="18072"/>
                    <a:pt x="28631" y="18590"/>
                    <a:pt x="29409" y="18792"/>
                  </a:cubicBezTo>
                  <a:cubicBezTo>
                    <a:pt x="30072" y="19310"/>
                    <a:pt x="30993" y="19685"/>
                    <a:pt x="31800" y="20088"/>
                  </a:cubicBezTo>
                  <a:cubicBezTo>
                    <a:pt x="32693" y="18158"/>
                    <a:pt x="33355" y="16200"/>
                    <a:pt x="33730" y="14097"/>
                  </a:cubicBezTo>
                  <a:cubicBezTo>
                    <a:pt x="33763" y="13965"/>
                    <a:pt x="33927" y="13881"/>
                    <a:pt x="34084" y="13881"/>
                  </a:cubicBezTo>
                  <a:cubicBezTo>
                    <a:pt x="34201" y="13881"/>
                    <a:pt x="34314" y="13928"/>
                    <a:pt x="34363" y="14039"/>
                  </a:cubicBezTo>
                  <a:cubicBezTo>
                    <a:pt x="35084" y="15652"/>
                    <a:pt x="35516" y="17352"/>
                    <a:pt x="35429" y="19138"/>
                  </a:cubicBezTo>
                  <a:cubicBezTo>
                    <a:pt x="35429" y="19627"/>
                    <a:pt x="35026" y="21874"/>
                    <a:pt x="35516" y="22018"/>
                  </a:cubicBezTo>
                  <a:cubicBezTo>
                    <a:pt x="35525" y="22020"/>
                    <a:pt x="35534" y="22021"/>
                    <a:pt x="35543" y="22021"/>
                  </a:cubicBezTo>
                  <a:cubicBezTo>
                    <a:pt x="36059" y="22021"/>
                    <a:pt x="36756" y="18927"/>
                    <a:pt x="36841" y="18418"/>
                  </a:cubicBezTo>
                  <a:cubicBezTo>
                    <a:pt x="36854" y="18271"/>
                    <a:pt x="36971" y="18211"/>
                    <a:pt x="37100" y="18211"/>
                  </a:cubicBezTo>
                  <a:cubicBezTo>
                    <a:pt x="37250" y="18211"/>
                    <a:pt x="37414" y="18293"/>
                    <a:pt x="37446" y="18418"/>
                  </a:cubicBezTo>
                  <a:cubicBezTo>
                    <a:pt x="37907" y="19964"/>
                    <a:pt x="37013" y="24782"/>
                    <a:pt x="39653" y="24782"/>
                  </a:cubicBezTo>
                  <a:cubicBezTo>
                    <a:pt x="39815" y="24782"/>
                    <a:pt x="39991" y="24764"/>
                    <a:pt x="40182" y="24726"/>
                  </a:cubicBezTo>
                  <a:lnTo>
                    <a:pt x="40268" y="24726"/>
                  </a:lnTo>
                  <a:cubicBezTo>
                    <a:pt x="41737" y="14385"/>
                    <a:pt x="35832" y="5715"/>
                    <a:pt x="26327" y="1942"/>
                  </a:cubicBezTo>
                  <a:cubicBezTo>
                    <a:pt x="22931" y="594"/>
                    <a:pt x="19575" y="1"/>
                    <a:pt x="162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6343984" y="1781004"/>
              <a:ext cx="1145694" cy="485698"/>
            </a:xfrm>
            <a:custGeom>
              <a:avLst/>
              <a:gdLst/>
              <a:ahLst/>
              <a:cxnLst/>
              <a:rect l="l" t="t" r="r" b="b"/>
              <a:pathLst>
                <a:path w="59625" h="25277" extrusionOk="0">
                  <a:moveTo>
                    <a:pt x="29279" y="1"/>
                  </a:moveTo>
                  <a:cubicBezTo>
                    <a:pt x="15399" y="1"/>
                    <a:pt x="2088" y="8323"/>
                    <a:pt x="0" y="25276"/>
                  </a:cubicBezTo>
                  <a:cubicBezTo>
                    <a:pt x="2276" y="22252"/>
                    <a:pt x="5243" y="18305"/>
                    <a:pt x="8497" y="16548"/>
                  </a:cubicBezTo>
                  <a:cubicBezTo>
                    <a:pt x="8569" y="16505"/>
                    <a:pt x="8649" y="16484"/>
                    <a:pt x="8728" y="16484"/>
                  </a:cubicBezTo>
                  <a:cubicBezTo>
                    <a:pt x="8807" y="16484"/>
                    <a:pt x="8886" y="16505"/>
                    <a:pt x="8958" y="16548"/>
                  </a:cubicBezTo>
                  <a:cubicBezTo>
                    <a:pt x="10111" y="17441"/>
                    <a:pt x="9909" y="19573"/>
                    <a:pt x="9678" y="21215"/>
                  </a:cubicBezTo>
                  <a:cubicBezTo>
                    <a:pt x="11119" y="19602"/>
                    <a:pt x="12559" y="17931"/>
                    <a:pt x="14028" y="16318"/>
                  </a:cubicBezTo>
                  <a:cubicBezTo>
                    <a:pt x="14856" y="15352"/>
                    <a:pt x="15367" y="14412"/>
                    <a:pt x="16575" y="14412"/>
                  </a:cubicBezTo>
                  <a:cubicBezTo>
                    <a:pt x="16627" y="14412"/>
                    <a:pt x="16681" y="14413"/>
                    <a:pt x="16735" y="14417"/>
                  </a:cubicBezTo>
                  <a:cubicBezTo>
                    <a:pt x="16966" y="14417"/>
                    <a:pt x="17167" y="14561"/>
                    <a:pt x="17254" y="14763"/>
                  </a:cubicBezTo>
                  <a:cubicBezTo>
                    <a:pt x="17571" y="15828"/>
                    <a:pt x="17484" y="16923"/>
                    <a:pt x="17456" y="18017"/>
                  </a:cubicBezTo>
                  <a:cubicBezTo>
                    <a:pt x="23303" y="14631"/>
                    <a:pt x="30162" y="12756"/>
                    <a:pt x="36915" y="12756"/>
                  </a:cubicBezTo>
                  <a:cubicBezTo>
                    <a:pt x="43835" y="12756"/>
                    <a:pt x="50644" y="14725"/>
                    <a:pt x="56139" y="19054"/>
                  </a:cubicBezTo>
                  <a:cubicBezTo>
                    <a:pt x="57049" y="18563"/>
                    <a:pt x="58084" y="18344"/>
                    <a:pt x="59102" y="18344"/>
                  </a:cubicBezTo>
                  <a:cubicBezTo>
                    <a:pt x="59277" y="18344"/>
                    <a:pt x="59451" y="18350"/>
                    <a:pt x="59625" y="18363"/>
                  </a:cubicBezTo>
                  <a:cubicBezTo>
                    <a:pt x="53637" y="6187"/>
                    <a:pt x="41246" y="1"/>
                    <a:pt x="29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6408738" y="2034104"/>
              <a:ext cx="1007884" cy="519285"/>
            </a:xfrm>
            <a:custGeom>
              <a:avLst/>
              <a:gdLst/>
              <a:ahLst/>
              <a:cxnLst/>
              <a:rect l="l" t="t" r="r" b="b"/>
              <a:pathLst>
                <a:path w="52453" h="27025" extrusionOk="0">
                  <a:moveTo>
                    <a:pt x="34220" y="0"/>
                  </a:moveTo>
                  <a:cubicBezTo>
                    <a:pt x="18376" y="0"/>
                    <a:pt x="2337" y="10521"/>
                    <a:pt x="0" y="27025"/>
                  </a:cubicBezTo>
                  <a:cubicBezTo>
                    <a:pt x="1009" y="26420"/>
                    <a:pt x="1527" y="25210"/>
                    <a:pt x="2103" y="24173"/>
                  </a:cubicBezTo>
                  <a:cubicBezTo>
                    <a:pt x="2823" y="22877"/>
                    <a:pt x="3572" y="21581"/>
                    <a:pt x="4292" y="20284"/>
                  </a:cubicBezTo>
                  <a:cubicBezTo>
                    <a:pt x="4309" y="20251"/>
                    <a:pt x="4383" y="20218"/>
                    <a:pt x="4448" y="20218"/>
                  </a:cubicBezTo>
                  <a:cubicBezTo>
                    <a:pt x="4496" y="20218"/>
                    <a:pt x="4539" y="20236"/>
                    <a:pt x="4551" y="20284"/>
                  </a:cubicBezTo>
                  <a:cubicBezTo>
                    <a:pt x="5099" y="21408"/>
                    <a:pt x="5617" y="22560"/>
                    <a:pt x="6193" y="23626"/>
                  </a:cubicBezTo>
                  <a:cubicBezTo>
                    <a:pt x="6769" y="21984"/>
                    <a:pt x="7547" y="20428"/>
                    <a:pt x="8411" y="18931"/>
                  </a:cubicBezTo>
                  <a:cubicBezTo>
                    <a:pt x="8472" y="18809"/>
                    <a:pt x="8569" y="18758"/>
                    <a:pt x="8668" y="18758"/>
                  </a:cubicBezTo>
                  <a:cubicBezTo>
                    <a:pt x="8848" y="18758"/>
                    <a:pt x="9035" y="18927"/>
                    <a:pt x="9016" y="19132"/>
                  </a:cubicBezTo>
                  <a:cubicBezTo>
                    <a:pt x="9592" y="20428"/>
                    <a:pt x="9592" y="21581"/>
                    <a:pt x="11176" y="21897"/>
                  </a:cubicBezTo>
                  <a:cubicBezTo>
                    <a:pt x="11240" y="21911"/>
                    <a:pt x="11310" y="21918"/>
                    <a:pt x="11387" y="21918"/>
                  </a:cubicBezTo>
                  <a:cubicBezTo>
                    <a:pt x="12604" y="21918"/>
                    <a:pt x="15420" y="20291"/>
                    <a:pt x="16476" y="19939"/>
                  </a:cubicBezTo>
                  <a:cubicBezTo>
                    <a:pt x="19933" y="18671"/>
                    <a:pt x="23447" y="17433"/>
                    <a:pt x="26990" y="16425"/>
                  </a:cubicBezTo>
                  <a:cubicBezTo>
                    <a:pt x="26730" y="14495"/>
                    <a:pt x="26788" y="12507"/>
                    <a:pt x="26990" y="10577"/>
                  </a:cubicBezTo>
                  <a:cubicBezTo>
                    <a:pt x="27008" y="10302"/>
                    <a:pt x="27250" y="10096"/>
                    <a:pt x="27489" y="10096"/>
                  </a:cubicBezTo>
                  <a:cubicBezTo>
                    <a:pt x="27625" y="10096"/>
                    <a:pt x="27760" y="10162"/>
                    <a:pt x="27854" y="10318"/>
                  </a:cubicBezTo>
                  <a:cubicBezTo>
                    <a:pt x="28574" y="11614"/>
                    <a:pt x="29352" y="12824"/>
                    <a:pt x="30187" y="14063"/>
                  </a:cubicBezTo>
                  <a:cubicBezTo>
                    <a:pt x="30245" y="12363"/>
                    <a:pt x="30360" y="10721"/>
                    <a:pt x="30446" y="9022"/>
                  </a:cubicBezTo>
                  <a:cubicBezTo>
                    <a:pt x="30466" y="8801"/>
                    <a:pt x="30683" y="8622"/>
                    <a:pt x="30880" y="8622"/>
                  </a:cubicBezTo>
                  <a:cubicBezTo>
                    <a:pt x="30966" y="8622"/>
                    <a:pt x="31048" y="8656"/>
                    <a:pt x="31109" y="8734"/>
                  </a:cubicBezTo>
                  <a:cubicBezTo>
                    <a:pt x="32491" y="10203"/>
                    <a:pt x="33557" y="11845"/>
                    <a:pt x="34191" y="13775"/>
                  </a:cubicBezTo>
                  <a:cubicBezTo>
                    <a:pt x="34191" y="13631"/>
                    <a:pt x="34248" y="13487"/>
                    <a:pt x="34479" y="13458"/>
                  </a:cubicBezTo>
                  <a:cubicBezTo>
                    <a:pt x="35304" y="13381"/>
                    <a:pt x="36130" y="13330"/>
                    <a:pt x="36956" y="13330"/>
                  </a:cubicBezTo>
                  <a:cubicBezTo>
                    <a:pt x="37369" y="13330"/>
                    <a:pt x="37782" y="13343"/>
                    <a:pt x="38194" y="13371"/>
                  </a:cubicBezTo>
                  <a:cubicBezTo>
                    <a:pt x="38407" y="13382"/>
                    <a:pt x="38590" y="13388"/>
                    <a:pt x="38748" y="13388"/>
                  </a:cubicBezTo>
                  <a:cubicBezTo>
                    <a:pt x="39901" y="13388"/>
                    <a:pt x="39735" y="13058"/>
                    <a:pt x="39836" y="11614"/>
                  </a:cubicBezTo>
                  <a:cubicBezTo>
                    <a:pt x="39894" y="10577"/>
                    <a:pt x="39865" y="8417"/>
                    <a:pt x="40758" y="7783"/>
                  </a:cubicBezTo>
                  <a:cubicBezTo>
                    <a:pt x="40950" y="7652"/>
                    <a:pt x="41110" y="7595"/>
                    <a:pt x="41254" y="7595"/>
                  </a:cubicBezTo>
                  <a:cubicBezTo>
                    <a:pt x="41521" y="7595"/>
                    <a:pt x="41735" y="7791"/>
                    <a:pt x="41997" y="8071"/>
                  </a:cubicBezTo>
                  <a:cubicBezTo>
                    <a:pt x="42141" y="8216"/>
                    <a:pt x="42774" y="10088"/>
                    <a:pt x="43005" y="10203"/>
                  </a:cubicBezTo>
                  <a:cubicBezTo>
                    <a:pt x="43038" y="10215"/>
                    <a:pt x="43072" y="10220"/>
                    <a:pt x="43105" y="10220"/>
                  </a:cubicBezTo>
                  <a:cubicBezTo>
                    <a:pt x="43893" y="10220"/>
                    <a:pt x="44509" y="7042"/>
                    <a:pt x="44675" y="6545"/>
                  </a:cubicBezTo>
                  <a:cubicBezTo>
                    <a:pt x="44733" y="6343"/>
                    <a:pt x="44906" y="6242"/>
                    <a:pt x="45079" y="6242"/>
                  </a:cubicBezTo>
                  <a:cubicBezTo>
                    <a:pt x="45251" y="6242"/>
                    <a:pt x="45424" y="6343"/>
                    <a:pt x="45482" y="6545"/>
                  </a:cubicBezTo>
                  <a:cubicBezTo>
                    <a:pt x="45943" y="7927"/>
                    <a:pt x="46432" y="9310"/>
                    <a:pt x="46836" y="10750"/>
                  </a:cubicBezTo>
                  <a:cubicBezTo>
                    <a:pt x="47786" y="10520"/>
                    <a:pt x="48766" y="10347"/>
                    <a:pt x="49716" y="10203"/>
                  </a:cubicBezTo>
                  <a:cubicBezTo>
                    <a:pt x="49774" y="10203"/>
                    <a:pt x="49802" y="10203"/>
                    <a:pt x="49860" y="10232"/>
                  </a:cubicBezTo>
                  <a:cubicBezTo>
                    <a:pt x="49831" y="9425"/>
                    <a:pt x="50004" y="8590"/>
                    <a:pt x="50407" y="7783"/>
                  </a:cubicBezTo>
                  <a:cubicBezTo>
                    <a:pt x="50926" y="6775"/>
                    <a:pt x="51646" y="6055"/>
                    <a:pt x="52452" y="5479"/>
                  </a:cubicBezTo>
                  <a:cubicBezTo>
                    <a:pt x="47022" y="1726"/>
                    <a:pt x="40637" y="0"/>
                    <a:pt x="34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5761173" y="2995603"/>
              <a:ext cx="153893" cy="121765"/>
            </a:xfrm>
            <a:custGeom>
              <a:avLst/>
              <a:gdLst/>
              <a:ahLst/>
              <a:cxnLst/>
              <a:rect l="l" t="t" r="r" b="b"/>
              <a:pathLst>
                <a:path w="8009" h="6337" extrusionOk="0">
                  <a:moveTo>
                    <a:pt x="4782" y="0"/>
                  </a:moveTo>
                  <a:lnTo>
                    <a:pt x="4292" y="403"/>
                  </a:lnTo>
                  <a:cubicBezTo>
                    <a:pt x="3601" y="979"/>
                    <a:pt x="2823" y="1296"/>
                    <a:pt x="2046" y="1296"/>
                  </a:cubicBezTo>
                  <a:cubicBezTo>
                    <a:pt x="1815" y="1296"/>
                    <a:pt x="1585" y="1239"/>
                    <a:pt x="1383" y="1210"/>
                  </a:cubicBezTo>
                  <a:lnTo>
                    <a:pt x="1" y="864"/>
                  </a:lnTo>
                  <a:lnTo>
                    <a:pt x="462" y="2189"/>
                  </a:lnTo>
                  <a:cubicBezTo>
                    <a:pt x="692" y="2794"/>
                    <a:pt x="750" y="3457"/>
                    <a:pt x="721" y="4090"/>
                  </a:cubicBezTo>
                  <a:cubicBezTo>
                    <a:pt x="692" y="4205"/>
                    <a:pt x="663" y="4321"/>
                    <a:pt x="663" y="4436"/>
                  </a:cubicBezTo>
                  <a:lnTo>
                    <a:pt x="663" y="5358"/>
                  </a:lnTo>
                  <a:lnTo>
                    <a:pt x="1527" y="5214"/>
                  </a:lnTo>
                  <a:cubicBezTo>
                    <a:pt x="1844" y="5127"/>
                    <a:pt x="2219" y="5127"/>
                    <a:pt x="2564" y="5127"/>
                  </a:cubicBezTo>
                  <a:cubicBezTo>
                    <a:pt x="3688" y="5127"/>
                    <a:pt x="4753" y="5415"/>
                    <a:pt x="5761" y="5934"/>
                  </a:cubicBezTo>
                  <a:lnTo>
                    <a:pt x="6539" y="6337"/>
                  </a:lnTo>
                  <a:lnTo>
                    <a:pt x="6827" y="5502"/>
                  </a:lnTo>
                  <a:cubicBezTo>
                    <a:pt x="7058" y="4782"/>
                    <a:pt x="7346" y="4205"/>
                    <a:pt x="7691" y="3687"/>
                  </a:cubicBezTo>
                  <a:lnTo>
                    <a:pt x="8008" y="3197"/>
                  </a:lnTo>
                  <a:lnTo>
                    <a:pt x="7576" y="2765"/>
                  </a:lnTo>
                  <a:cubicBezTo>
                    <a:pt x="7346" y="2506"/>
                    <a:pt x="7115" y="2247"/>
                    <a:pt x="6856" y="2016"/>
                  </a:cubicBezTo>
                  <a:cubicBezTo>
                    <a:pt x="6338" y="1469"/>
                    <a:pt x="5848" y="951"/>
                    <a:pt x="5301" y="461"/>
                  </a:cubicBezTo>
                  <a:lnTo>
                    <a:pt x="47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5957666" y="3151667"/>
              <a:ext cx="132853" cy="155007"/>
            </a:xfrm>
            <a:custGeom>
              <a:avLst/>
              <a:gdLst/>
              <a:ahLst/>
              <a:cxnLst/>
              <a:rect l="l" t="t" r="r" b="b"/>
              <a:pathLst>
                <a:path w="6914" h="8067" extrusionOk="0">
                  <a:moveTo>
                    <a:pt x="2247" y="1"/>
                  </a:moveTo>
                  <a:lnTo>
                    <a:pt x="1671" y="491"/>
                  </a:lnTo>
                  <a:cubicBezTo>
                    <a:pt x="519" y="1470"/>
                    <a:pt x="0" y="2795"/>
                    <a:pt x="87" y="4581"/>
                  </a:cubicBezTo>
                  <a:lnTo>
                    <a:pt x="87" y="4782"/>
                  </a:lnTo>
                  <a:lnTo>
                    <a:pt x="87" y="5445"/>
                  </a:lnTo>
                  <a:lnTo>
                    <a:pt x="720" y="5560"/>
                  </a:lnTo>
                  <a:cubicBezTo>
                    <a:pt x="2016" y="5733"/>
                    <a:pt x="3457" y="6482"/>
                    <a:pt x="4378" y="7404"/>
                  </a:cubicBezTo>
                  <a:lnTo>
                    <a:pt x="4983" y="8066"/>
                  </a:lnTo>
                  <a:lnTo>
                    <a:pt x="5530" y="7288"/>
                  </a:lnTo>
                  <a:cubicBezTo>
                    <a:pt x="5761" y="6885"/>
                    <a:pt x="6049" y="6568"/>
                    <a:pt x="6337" y="6309"/>
                  </a:cubicBezTo>
                  <a:lnTo>
                    <a:pt x="6913" y="5848"/>
                  </a:lnTo>
                  <a:lnTo>
                    <a:pt x="6481" y="5243"/>
                  </a:lnTo>
                  <a:cubicBezTo>
                    <a:pt x="5242" y="3601"/>
                    <a:pt x="3889" y="1960"/>
                    <a:pt x="2736" y="577"/>
                  </a:cubicBezTo>
                  <a:lnTo>
                    <a:pt x="22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5974268" y="3344278"/>
              <a:ext cx="179334" cy="156660"/>
            </a:xfrm>
            <a:custGeom>
              <a:avLst/>
              <a:gdLst/>
              <a:ahLst/>
              <a:cxnLst/>
              <a:rect l="l" t="t" r="r" b="b"/>
              <a:pathLst>
                <a:path w="9333" h="8153" extrusionOk="0">
                  <a:moveTo>
                    <a:pt x="0" y="1"/>
                  </a:moveTo>
                  <a:lnTo>
                    <a:pt x="951" y="1383"/>
                  </a:lnTo>
                  <a:cubicBezTo>
                    <a:pt x="2161" y="3140"/>
                    <a:pt x="3572" y="5243"/>
                    <a:pt x="4868" y="7403"/>
                  </a:cubicBezTo>
                  <a:lnTo>
                    <a:pt x="5099" y="7778"/>
                  </a:lnTo>
                  <a:lnTo>
                    <a:pt x="5703" y="7778"/>
                  </a:lnTo>
                  <a:cubicBezTo>
                    <a:pt x="6164" y="7778"/>
                    <a:pt x="6625" y="7807"/>
                    <a:pt x="7000" y="7864"/>
                  </a:cubicBezTo>
                  <a:lnTo>
                    <a:pt x="9189" y="8152"/>
                  </a:lnTo>
                  <a:lnTo>
                    <a:pt x="7720" y="6712"/>
                  </a:lnTo>
                  <a:cubicBezTo>
                    <a:pt x="7720" y="5646"/>
                    <a:pt x="8152" y="4494"/>
                    <a:pt x="8872" y="3371"/>
                  </a:cubicBezTo>
                  <a:lnTo>
                    <a:pt x="9333" y="2737"/>
                  </a:lnTo>
                  <a:lnTo>
                    <a:pt x="8728" y="2305"/>
                  </a:lnTo>
                  <a:lnTo>
                    <a:pt x="8497" y="2161"/>
                  </a:lnTo>
                  <a:lnTo>
                    <a:pt x="7749" y="1614"/>
                  </a:lnTo>
                  <a:lnTo>
                    <a:pt x="7604" y="1959"/>
                  </a:lnTo>
                  <a:cubicBezTo>
                    <a:pt x="5703" y="1038"/>
                    <a:pt x="3745" y="462"/>
                    <a:pt x="1671" y="2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6178485" y="3520288"/>
              <a:ext cx="163846" cy="196493"/>
            </a:xfrm>
            <a:custGeom>
              <a:avLst/>
              <a:gdLst/>
              <a:ahLst/>
              <a:cxnLst/>
              <a:rect l="l" t="t" r="r" b="b"/>
              <a:pathLst>
                <a:path w="8527" h="10226" extrusionOk="0">
                  <a:moveTo>
                    <a:pt x="4062" y="0"/>
                  </a:moveTo>
                  <a:lnTo>
                    <a:pt x="3429" y="346"/>
                  </a:lnTo>
                  <a:cubicBezTo>
                    <a:pt x="1124" y="1441"/>
                    <a:pt x="1" y="3370"/>
                    <a:pt x="1" y="6107"/>
                  </a:cubicBezTo>
                  <a:lnTo>
                    <a:pt x="1" y="6741"/>
                  </a:lnTo>
                  <a:lnTo>
                    <a:pt x="663" y="6856"/>
                  </a:lnTo>
                  <a:cubicBezTo>
                    <a:pt x="2478" y="7144"/>
                    <a:pt x="4293" y="8152"/>
                    <a:pt x="5560" y="9621"/>
                  </a:cubicBezTo>
                  <a:lnTo>
                    <a:pt x="6021" y="10226"/>
                  </a:lnTo>
                  <a:lnTo>
                    <a:pt x="6597" y="9736"/>
                  </a:lnTo>
                  <a:cubicBezTo>
                    <a:pt x="7000" y="9419"/>
                    <a:pt x="7375" y="9160"/>
                    <a:pt x="7807" y="8930"/>
                  </a:cubicBezTo>
                  <a:lnTo>
                    <a:pt x="8527" y="8613"/>
                  </a:lnTo>
                  <a:lnTo>
                    <a:pt x="8210" y="7922"/>
                  </a:lnTo>
                  <a:cubicBezTo>
                    <a:pt x="7202" y="5819"/>
                    <a:pt x="6050" y="3543"/>
                    <a:pt x="4437" y="663"/>
                  </a:cubicBezTo>
                  <a:lnTo>
                    <a:pt x="40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6223871" y="3785397"/>
              <a:ext cx="177681" cy="207022"/>
            </a:xfrm>
            <a:custGeom>
              <a:avLst/>
              <a:gdLst/>
              <a:ahLst/>
              <a:cxnLst/>
              <a:rect l="l" t="t" r="r" b="b"/>
              <a:pathLst>
                <a:path w="9247" h="10774" extrusionOk="0">
                  <a:moveTo>
                    <a:pt x="1" y="1"/>
                  </a:moveTo>
                  <a:lnTo>
                    <a:pt x="548" y="1210"/>
                  </a:lnTo>
                  <a:cubicBezTo>
                    <a:pt x="1556" y="3572"/>
                    <a:pt x="2852" y="6654"/>
                    <a:pt x="3976" y="9794"/>
                  </a:cubicBezTo>
                  <a:lnTo>
                    <a:pt x="4321" y="10773"/>
                  </a:lnTo>
                  <a:lnTo>
                    <a:pt x="5013" y="10255"/>
                  </a:lnTo>
                  <a:lnTo>
                    <a:pt x="6280" y="10255"/>
                  </a:lnTo>
                  <a:lnTo>
                    <a:pt x="5819" y="9304"/>
                  </a:lnTo>
                  <a:cubicBezTo>
                    <a:pt x="6078" y="7634"/>
                    <a:pt x="7087" y="6049"/>
                    <a:pt x="8613" y="4868"/>
                  </a:cubicBezTo>
                  <a:lnTo>
                    <a:pt x="9247" y="4408"/>
                  </a:lnTo>
                  <a:lnTo>
                    <a:pt x="8757" y="3774"/>
                  </a:lnTo>
                  <a:lnTo>
                    <a:pt x="8613" y="3601"/>
                  </a:lnTo>
                  <a:lnTo>
                    <a:pt x="8152" y="3025"/>
                  </a:lnTo>
                  <a:lnTo>
                    <a:pt x="7922" y="3198"/>
                  </a:lnTo>
                  <a:cubicBezTo>
                    <a:pt x="5848" y="1038"/>
                    <a:pt x="3429" y="461"/>
                    <a:pt x="1355" y="17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6404299" y="4347167"/>
              <a:ext cx="163308" cy="213671"/>
            </a:xfrm>
            <a:custGeom>
              <a:avLst/>
              <a:gdLst/>
              <a:ahLst/>
              <a:cxnLst/>
              <a:rect l="l" t="t" r="r" b="b"/>
              <a:pathLst>
                <a:path w="8499" h="11120" extrusionOk="0">
                  <a:moveTo>
                    <a:pt x="1" y="1"/>
                  </a:moveTo>
                  <a:lnTo>
                    <a:pt x="231" y="1268"/>
                  </a:lnTo>
                  <a:cubicBezTo>
                    <a:pt x="865" y="4408"/>
                    <a:pt x="1355" y="7173"/>
                    <a:pt x="1758" y="9737"/>
                  </a:cubicBezTo>
                  <a:lnTo>
                    <a:pt x="1873" y="10370"/>
                  </a:lnTo>
                  <a:lnTo>
                    <a:pt x="2651" y="10370"/>
                  </a:lnTo>
                  <a:cubicBezTo>
                    <a:pt x="2968" y="10457"/>
                    <a:pt x="3342" y="10543"/>
                    <a:pt x="3688" y="10687"/>
                  </a:cubicBezTo>
                  <a:lnTo>
                    <a:pt x="4725" y="11119"/>
                  </a:lnTo>
                  <a:lnTo>
                    <a:pt x="4725" y="10025"/>
                  </a:lnTo>
                  <a:lnTo>
                    <a:pt x="4725" y="9823"/>
                  </a:lnTo>
                  <a:lnTo>
                    <a:pt x="4696" y="9794"/>
                  </a:lnTo>
                  <a:cubicBezTo>
                    <a:pt x="4898" y="8239"/>
                    <a:pt x="5762" y="6568"/>
                    <a:pt x="7000" y="5445"/>
                  </a:cubicBezTo>
                  <a:lnTo>
                    <a:pt x="8498" y="4120"/>
                  </a:lnTo>
                  <a:lnTo>
                    <a:pt x="6799" y="4120"/>
                  </a:lnTo>
                  <a:cubicBezTo>
                    <a:pt x="5214" y="2247"/>
                    <a:pt x="3486" y="1095"/>
                    <a:pt x="1211" y="37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6383278" y="4026718"/>
              <a:ext cx="162732" cy="242993"/>
            </a:xfrm>
            <a:custGeom>
              <a:avLst/>
              <a:gdLst/>
              <a:ahLst/>
              <a:cxnLst/>
              <a:rect l="l" t="t" r="r" b="b"/>
              <a:pathLst>
                <a:path w="8469" h="12646" extrusionOk="0">
                  <a:moveTo>
                    <a:pt x="4926" y="0"/>
                  </a:moveTo>
                  <a:lnTo>
                    <a:pt x="4119" y="547"/>
                  </a:lnTo>
                  <a:cubicBezTo>
                    <a:pt x="1757" y="2045"/>
                    <a:pt x="432" y="4004"/>
                    <a:pt x="87" y="6481"/>
                  </a:cubicBezTo>
                  <a:lnTo>
                    <a:pt x="0" y="7086"/>
                  </a:lnTo>
                  <a:lnTo>
                    <a:pt x="576" y="7316"/>
                  </a:lnTo>
                  <a:cubicBezTo>
                    <a:pt x="2852" y="8152"/>
                    <a:pt x="4695" y="9765"/>
                    <a:pt x="5761" y="11896"/>
                  </a:cubicBezTo>
                  <a:lnTo>
                    <a:pt x="6164" y="12645"/>
                  </a:lnTo>
                  <a:lnTo>
                    <a:pt x="6885" y="12184"/>
                  </a:lnTo>
                  <a:cubicBezTo>
                    <a:pt x="7173" y="12012"/>
                    <a:pt x="7518" y="11752"/>
                    <a:pt x="7893" y="11608"/>
                  </a:cubicBezTo>
                  <a:lnTo>
                    <a:pt x="8469" y="11349"/>
                  </a:lnTo>
                  <a:lnTo>
                    <a:pt x="8296" y="10715"/>
                  </a:lnTo>
                  <a:cubicBezTo>
                    <a:pt x="7432" y="7604"/>
                    <a:pt x="6452" y="4436"/>
                    <a:pt x="5272" y="951"/>
                  </a:cubicBezTo>
                  <a:lnTo>
                    <a:pt x="4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6495628" y="4955437"/>
              <a:ext cx="177681" cy="233578"/>
            </a:xfrm>
            <a:custGeom>
              <a:avLst/>
              <a:gdLst/>
              <a:ahLst/>
              <a:cxnLst/>
              <a:rect l="l" t="t" r="r" b="b"/>
              <a:pathLst>
                <a:path w="9247" h="12156" extrusionOk="0">
                  <a:moveTo>
                    <a:pt x="1" y="1"/>
                  </a:moveTo>
                  <a:lnTo>
                    <a:pt x="87" y="1124"/>
                  </a:lnTo>
                  <a:cubicBezTo>
                    <a:pt x="375" y="3918"/>
                    <a:pt x="749" y="7230"/>
                    <a:pt x="865" y="10658"/>
                  </a:cubicBezTo>
                  <a:lnTo>
                    <a:pt x="894" y="11349"/>
                  </a:lnTo>
                  <a:lnTo>
                    <a:pt x="1585" y="11378"/>
                  </a:lnTo>
                  <a:cubicBezTo>
                    <a:pt x="2651" y="11436"/>
                    <a:pt x="3832" y="11666"/>
                    <a:pt x="5070" y="11983"/>
                  </a:cubicBezTo>
                  <a:lnTo>
                    <a:pt x="5790" y="12156"/>
                  </a:lnTo>
                  <a:lnTo>
                    <a:pt x="5992" y="11436"/>
                  </a:lnTo>
                  <a:cubicBezTo>
                    <a:pt x="6424" y="9823"/>
                    <a:pt x="7403" y="8238"/>
                    <a:pt x="8815" y="6885"/>
                  </a:cubicBezTo>
                  <a:lnTo>
                    <a:pt x="9247" y="6453"/>
                  </a:lnTo>
                  <a:lnTo>
                    <a:pt x="8930" y="5934"/>
                  </a:lnTo>
                  <a:cubicBezTo>
                    <a:pt x="7115" y="3140"/>
                    <a:pt x="4782" y="1441"/>
                    <a:pt x="1066" y="31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6497300" y="4624459"/>
              <a:ext cx="189287" cy="259595"/>
            </a:xfrm>
            <a:custGeom>
              <a:avLst/>
              <a:gdLst/>
              <a:ahLst/>
              <a:cxnLst/>
              <a:rect l="l" t="t" r="r" b="b"/>
              <a:pathLst>
                <a:path w="9851" h="13510" extrusionOk="0">
                  <a:moveTo>
                    <a:pt x="7403" y="1"/>
                  </a:moveTo>
                  <a:lnTo>
                    <a:pt x="6567" y="375"/>
                  </a:lnTo>
                  <a:cubicBezTo>
                    <a:pt x="4983" y="1009"/>
                    <a:pt x="3629" y="1959"/>
                    <a:pt x="2592" y="3140"/>
                  </a:cubicBezTo>
                  <a:cubicBezTo>
                    <a:pt x="1440" y="4436"/>
                    <a:pt x="951" y="5790"/>
                    <a:pt x="374" y="7230"/>
                  </a:cubicBezTo>
                  <a:lnTo>
                    <a:pt x="288" y="7461"/>
                  </a:lnTo>
                  <a:lnTo>
                    <a:pt x="0" y="8267"/>
                  </a:lnTo>
                  <a:lnTo>
                    <a:pt x="835" y="8469"/>
                  </a:lnTo>
                  <a:cubicBezTo>
                    <a:pt x="3111" y="9045"/>
                    <a:pt x="5041" y="11090"/>
                    <a:pt x="5876" y="12761"/>
                  </a:cubicBezTo>
                  <a:lnTo>
                    <a:pt x="6279" y="13510"/>
                  </a:lnTo>
                  <a:lnTo>
                    <a:pt x="6999" y="13049"/>
                  </a:lnTo>
                  <a:cubicBezTo>
                    <a:pt x="7633" y="12617"/>
                    <a:pt x="8411" y="12242"/>
                    <a:pt x="9217" y="11954"/>
                  </a:cubicBezTo>
                  <a:lnTo>
                    <a:pt x="9851" y="11753"/>
                  </a:lnTo>
                  <a:lnTo>
                    <a:pt x="9649" y="11090"/>
                  </a:lnTo>
                  <a:lnTo>
                    <a:pt x="9563" y="10514"/>
                  </a:lnTo>
                  <a:cubicBezTo>
                    <a:pt x="8900" y="7346"/>
                    <a:pt x="8238" y="4120"/>
                    <a:pt x="7575" y="922"/>
                  </a:cubicBezTo>
                  <a:lnTo>
                    <a:pt x="7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5870757" y="3039317"/>
              <a:ext cx="142268" cy="158870"/>
            </a:xfrm>
            <a:custGeom>
              <a:avLst/>
              <a:gdLst/>
              <a:ahLst/>
              <a:cxnLst/>
              <a:rect l="l" t="t" r="r" b="b"/>
              <a:pathLst>
                <a:path w="7404" h="8268" extrusionOk="0">
                  <a:moveTo>
                    <a:pt x="1470" y="1"/>
                  </a:moveTo>
                  <a:lnTo>
                    <a:pt x="1009" y="1095"/>
                  </a:lnTo>
                  <a:cubicBezTo>
                    <a:pt x="318" y="2679"/>
                    <a:pt x="1" y="4264"/>
                    <a:pt x="1" y="5963"/>
                  </a:cubicBezTo>
                  <a:lnTo>
                    <a:pt x="1" y="6770"/>
                  </a:lnTo>
                  <a:lnTo>
                    <a:pt x="836" y="6712"/>
                  </a:lnTo>
                  <a:cubicBezTo>
                    <a:pt x="1038" y="6683"/>
                    <a:pt x="1297" y="6683"/>
                    <a:pt x="1499" y="6683"/>
                  </a:cubicBezTo>
                  <a:cubicBezTo>
                    <a:pt x="2766" y="6683"/>
                    <a:pt x="4005" y="6971"/>
                    <a:pt x="5157" y="7490"/>
                  </a:cubicBezTo>
                  <a:lnTo>
                    <a:pt x="5502" y="8267"/>
                  </a:lnTo>
                  <a:lnTo>
                    <a:pt x="6251" y="7547"/>
                  </a:lnTo>
                  <a:cubicBezTo>
                    <a:pt x="6453" y="7374"/>
                    <a:pt x="6626" y="7173"/>
                    <a:pt x="6770" y="7086"/>
                  </a:cubicBezTo>
                  <a:lnTo>
                    <a:pt x="7404" y="6597"/>
                  </a:lnTo>
                  <a:lnTo>
                    <a:pt x="6914" y="5992"/>
                  </a:lnTo>
                  <a:cubicBezTo>
                    <a:pt x="5618" y="4436"/>
                    <a:pt x="4149" y="2823"/>
                    <a:pt x="2276" y="836"/>
                  </a:cubicBezTo>
                  <a:lnTo>
                    <a:pt x="1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5905075" y="3234138"/>
              <a:ext cx="168285" cy="136177"/>
            </a:xfrm>
            <a:custGeom>
              <a:avLst/>
              <a:gdLst/>
              <a:ahLst/>
              <a:cxnLst/>
              <a:rect l="l" t="t" r="r" b="b"/>
              <a:pathLst>
                <a:path w="8758" h="7087" extrusionOk="0">
                  <a:moveTo>
                    <a:pt x="1412" y="1"/>
                  </a:moveTo>
                  <a:lnTo>
                    <a:pt x="778" y="462"/>
                  </a:lnTo>
                  <a:lnTo>
                    <a:pt x="634" y="577"/>
                  </a:lnTo>
                  <a:lnTo>
                    <a:pt x="1" y="1038"/>
                  </a:lnTo>
                  <a:lnTo>
                    <a:pt x="490" y="1643"/>
                  </a:lnTo>
                  <a:cubicBezTo>
                    <a:pt x="1873" y="3457"/>
                    <a:pt x="3025" y="5041"/>
                    <a:pt x="4091" y="6597"/>
                  </a:cubicBezTo>
                  <a:lnTo>
                    <a:pt x="4321" y="6942"/>
                  </a:lnTo>
                  <a:lnTo>
                    <a:pt x="4753" y="6914"/>
                  </a:lnTo>
                  <a:lnTo>
                    <a:pt x="5329" y="6914"/>
                  </a:lnTo>
                  <a:cubicBezTo>
                    <a:pt x="5704" y="6914"/>
                    <a:pt x="6107" y="6942"/>
                    <a:pt x="6482" y="6971"/>
                  </a:cubicBezTo>
                  <a:lnTo>
                    <a:pt x="7346" y="7086"/>
                  </a:lnTo>
                  <a:lnTo>
                    <a:pt x="7317" y="6194"/>
                  </a:lnTo>
                  <a:cubicBezTo>
                    <a:pt x="7288" y="5214"/>
                    <a:pt x="7547" y="4235"/>
                    <a:pt x="8066" y="3313"/>
                  </a:cubicBezTo>
                  <a:lnTo>
                    <a:pt x="8757" y="2161"/>
                  </a:lnTo>
                  <a:lnTo>
                    <a:pt x="7691" y="2161"/>
                  </a:lnTo>
                  <a:cubicBezTo>
                    <a:pt x="6597" y="1326"/>
                    <a:pt x="5675" y="865"/>
                    <a:pt x="4609" y="606"/>
                  </a:cubicBezTo>
                  <a:cubicBezTo>
                    <a:pt x="3976" y="433"/>
                    <a:pt x="3371" y="433"/>
                    <a:pt x="2852" y="433"/>
                  </a:cubicBezTo>
                  <a:lnTo>
                    <a:pt x="1700" y="433"/>
                  </a:lnTo>
                  <a:lnTo>
                    <a:pt x="14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8"/>
            <p:cNvSpPr/>
            <p:nvPr/>
          </p:nvSpPr>
          <p:spPr>
            <a:xfrm>
              <a:off x="6079969" y="3362552"/>
              <a:ext cx="187096" cy="210327"/>
            </a:xfrm>
            <a:custGeom>
              <a:avLst/>
              <a:gdLst/>
              <a:ahLst/>
              <a:cxnLst/>
              <a:rect l="l" t="t" r="r" b="b"/>
              <a:pathLst>
                <a:path w="9737" h="10946" extrusionOk="0">
                  <a:moveTo>
                    <a:pt x="4149" y="0"/>
                  </a:moveTo>
                  <a:lnTo>
                    <a:pt x="3515" y="836"/>
                  </a:lnTo>
                  <a:cubicBezTo>
                    <a:pt x="3083" y="1412"/>
                    <a:pt x="2593" y="2017"/>
                    <a:pt x="2276" y="2794"/>
                  </a:cubicBezTo>
                  <a:cubicBezTo>
                    <a:pt x="1931" y="3601"/>
                    <a:pt x="1787" y="4407"/>
                    <a:pt x="1643" y="5156"/>
                  </a:cubicBezTo>
                  <a:lnTo>
                    <a:pt x="1527" y="5703"/>
                  </a:lnTo>
                  <a:lnTo>
                    <a:pt x="1" y="6596"/>
                  </a:lnTo>
                  <a:lnTo>
                    <a:pt x="1873" y="7000"/>
                  </a:lnTo>
                  <a:cubicBezTo>
                    <a:pt x="3400" y="7316"/>
                    <a:pt x="4753" y="8008"/>
                    <a:pt x="5819" y="8987"/>
                  </a:cubicBezTo>
                  <a:lnTo>
                    <a:pt x="6453" y="9563"/>
                  </a:lnTo>
                  <a:lnTo>
                    <a:pt x="6683" y="9275"/>
                  </a:lnTo>
                  <a:cubicBezTo>
                    <a:pt x="6712" y="9275"/>
                    <a:pt x="6712" y="9304"/>
                    <a:pt x="6741" y="9304"/>
                  </a:cubicBezTo>
                  <a:lnTo>
                    <a:pt x="6107" y="10946"/>
                  </a:lnTo>
                  <a:lnTo>
                    <a:pt x="7979" y="9880"/>
                  </a:lnTo>
                  <a:cubicBezTo>
                    <a:pt x="8268" y="9707"/>
                    <a:pt x="8556" y="9592"/>
                    <a:pt x="8844" y="9477"/>
                  </a:cubicBezTo>
                  <a:lnTo>
                    <a:pt x="9737" y="9218"/>
                  </a:lnTo>
                  <a:lnTo>
                    <a:pt x="9276" y="8411"/>
                  </a:lnTo>
                  <a:cubicBezTo>
                    <a:pt x="7864" y="5905"/>
                    <a:pt x="6338" y="3399"/>
                    <a:pt x="4725" y="922"/>
                  </a:cubicBezTo>
                  <a:lnTo>
                    <a:pt x="41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6152487" y="3636519"/>
              <a:ext cx="161079" cy="166613"/>
            </a:xfrm>
            <a:custGeom>
              <a:avLst/>
              <a:gdLst/>
              <a:ahLst/>
              <a:cxnLst/>
              <a:rect l="l" t="t" r="r" b="b"/>
              <a:pathLst>
                <a:path w="8383" h="8671" extrusionOk="0">
                  <a:moveTo>
                    <a:pt x="0" y="0"/>
                  </a:moveTo>
                  <a:lnTo>
                    <a:pt x="576" y="1152"/>
                  </a:lnTo>
                  <a:cubicBezTo>
                    <a:pt x="1786" y="3601"/>
                    <a:pt x="2909" y="5876"/>
                    <a:pt x="3889" y="8123"/>
                  </a:cubicBezTo>
                  <a:lnTo>
                    <a:pt x="4090" y="8613"/>
                  </a:lnTo>
                  <a:lnTo>
                    <a:pt x="4638" y="8584"/>
                  </a:lnTo>
                  <a:lnTo>
                    <a:pt x="4782" y="8584"/>
                  </a:lnTo>
                  <a:cubicBezTo>
                    <a:pt x="4926" y="8584"/>
                    <a:pt x="5070" y="8584"/>
                    <a:pt x="5214" y="8613"/>
                  </a:cubicBezTo>
                  <a:lnTo>
                    <a:pt x="6337" y="8670"/>
                  </a:lnTo>
                  <a:lnTo>
                    <a:pt x="5963" y="7605"/>
                  </a:lnTo>
                  <a:lnTo>
                    <a:pt x="5934" y="7518"/>
                  </a:lnTo>
                  <a:cubicBezTo>
                    <a:pt x="5963" y="6222"/>
                    <a:pt x="6625" y="4955"/>
                    <a:pt x="7777" y="3918"/>
                  </a:cubicBezTo>
                  <a:lnTo>
                    <a:pt x="8382" y="3370"/>
                  </a:lnTo>
                  <a:lnTo>
                    <a:pt x="7806" y="2794"/>
                  </a:lnTo>
                  <a:cubicBezTo>
                    <a:pt x="6049" y="1095"/>
                    <a:pt x="3889" y="202"/>
                    <a:pt x="1296" y="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6310780" y="3842965"/>
              <a:ext cx="174357" cy="266781"/>
            </a:xfrm>
            <a:custGeom>
              <a:avLst/>
              <a:gdLst/>
              <a:ahLst/>
              <a:cxnLst/>
              <a:rect l="l" t="t" r="r" b="b"/>
              <a:pathLst>
                <a:path w="9074" h="13884" extrusionOk="0">
                  <a:moveTo>
                    <a:pt x="5185" y="0"/>
                  </a:moveTo>
                  <a:lnTo>
                    <a:pt x="4378" y="547"/>
                  </a:lnTo>
                  <a:cubicBezTo>
                    <a:pt x="2506" y="1844"/>
                    <a:pt x="1296" y="3658"/>
                    <a:pt x="576" y="6251"/>
                  </a:cubicBezTo>
                  <a:cubicBezTo>
                    <a:pt x="576" y="6308"/>
                    <a:pt x="547" y="6308"/>
                    <a:pt x="547" y="6337"/>
                  </a:cubicBezTo>
                  <a:lnTo>
                    <a:pt x="0" y="7172"/>
                  </a:lnTo>
                  <a:lnTo>
                    <a:pt x="979" y="7460"/>
                  </a:lnTo>
                  <a:cubicBezTo>
                    <a:pt x="3140" y="8123"/>
                    <a:pt x="4897" y="9534"/>
                    <a:pt x="6078" y="10687"/>
                  </a:cubicBezTo>
                  <a:lnTo>
                    <a:pt x="3917" y="13884"/>
                  </a:lnTo>
                  <a:lnTo>
                    <a:pt x="7345" y="11407"/>
                  </a:lnTo>
                  <a:cubicBezTo>
                    <a:pt x="7691" y="11119"/>
                    <a:pt x="8065" y="10946"/>
                    <a:pt x="8411" y="10773"/>
                  </a:cubicBezTo>
                  <a:lnTo>
                    <a:pt x="9073" y="10485"/>
                  </a:lnTo>
                  <a:lnTo>
                    <a:pt x="8814" y="9822"/>
                  </a:lnTo>
                  <a:cubicBezTo>
                    <a:pt x="7864" y="7057"/>
                    <a:pt x="6798" y="4148"/>
                    <a:pt x="5530" y="893"/>
                  </a:cubicBezTo>
                  <a:lnTo>
                    <a:pt x="51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6353380" y="4140721"/>
              <a:ext cx="164961" cy="234692"/>
            </a:xfrm>
            <a:custGeom>
              <a:avLst/>
              <a:gdLst/>
              <a:ahLst/>
              <a:cxnLst/>
              <a:rect l="l" t="t" r="r" b="b"/>
              <a:pathLst>
                <a:path w="8585" h="12214" extrusionOk="0">
                  <a:moveTo>
                    <a:pt x="1" y="1"/>
                  </a:moveTo>
                  <a:lnTo>
                    <a:pt x="347" y="1239"/>
                  </a:lnTo>
                  <a:cubicBezTo>
                    <a:pt x="1240" y="4465"/>
                    <a:pt x="1988" y="7778"/>
                    <a:pt x="2680" y="11033"/>
                  </a:cubicBezTo>
                  <a:lnTo>
                    <a:pt x="2795" y="11638"/>
                  </a:lnTo>
                  <a:lnTo>
                    <a:pt x="3544" y="11638"/>
                  </a:lnTo>
                  <a:cubicBezTo>
                    <a:pt x="3803" y="11667"/>
                    <a:pt x="4005" y="11753"/>
                    <a:pt x="4264" y="11868"/>
                  </a:cubicBezTo>
                  <a:lnTo>
                    <a:pt x="5272" y="12214"/>
                  </a:lnTo>
                  <a:lnTo>
                    <a:pt x="5272" y="11177"/>
                  </a:lnTo>
                  <a:cubicBezTo>
                    <a:pt x="5301" y="9564"/>
                    <a:pt x="6338" y="7807"/>
                    <a:pt x="8037" y="6539"/>
                  </a:cubicBezTo>
                  <a:lnTo>
                    <a:pt x="8585" y="6136"/>
                  </a:lnTo>
                  <a:lnTo>
                    <a:pt x="8268" y="5560"/>
                  </a:lnTo>
                  <a:cubicBezTo>
                    <a:pt x="6712" y="2881"/>
                    <a:pt x="4235" y="1009"/>
                    <a:pt x="1268" y="28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6459658" y="4401968"/>
              <a:ext cx="183772" cy="259595"/>
            </a:xfrm>
            <a:custGeom>
              <a:avLst/>
              <a:gdLst/>
              <a:ahLst/>
              <a:cxnLst/>
              <a:rect l="l" t="t" r="r" b="b"/>
              <a:pathLst>
                <a:path w="9564" h="13510" extrusionOk="0">
                  <a:moveTo>
                    <a:pt x="6683" y="0"/>
                  </a:moveTo>
                  <a:lnTo>
                    <a:pt x="5790" y="548"/>
                  </a:lnTo>
                  <a:cubicBezTo>
                    <a:pt x="3918" y="1700"/>
                    <a:pt x="1757" y="3457"/>
                    <a:pt x="1325" y="6769"/>
                  </a:cubicBezTo>
                  <a:lnTo>
                    <a:pt x="0" y="7461"/>
                  </a:lnTo>
                  <a:lnTo>
                    <a:pt x="1498" y="8094"/>
                  </a:lnTo>
                  <a:cubicBezTo>
                    <a:pt x="3716" y="9074"/>
                    <a:pt x="5646" y="10802"/>
                    <a:pt x="6769" y="12847"/>
                  </a:cubicBezTo>
                  <a:lnTo>
                    <a:pt x="7086" y="13510"/>
                  </a:lnTo>
                  <a:lnTo>
                    <a:pt x="7720" y="13164"/>
                  </a:lnTo>
                  <a:cubicBezTo>
                    <a:pt x="8094" y="12991"/>
                    <a:pt x="8498" y="12847"/>
                    <a:pt x="8843" y="12789"/>
                  </a:cubicBezTo>
                  <a:lnTo>
                    <a:pt x="9563" y="12588"/>
                  </a:lnTo>
                  <a:lnTo>
                    <a:pt x="9419" y="11868"/>
                  </a:lnTo>
                  <a:cubicBezTo>
                    <a:pt x="8699" y="8469"/>
                    <a:pt x="7864" y="4926"/>
                    <a:pt x="6942" y="1009"/>
                  </a:cubicBezTo>
                  <a:lnTo>
                    <a:pt x="66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6471283" y="4762826"/>
              <a:ext cx="163289" cy="220857"/>
            </a:xfrm>
            <a:custGeom>
              <a:avLst/>
              <a:gdLst/>
              <a:ahLst/>
              <a:cxnLst/>
              <a:rect l="l" t="t" r="r" b="b"/>
              <a:pathLst>
                <a:path w="8498" h="11494" extrusionOk="0">
                  <a:moveTo>
                    <a:pt x="0" y="1"/>
                  </a:moveTo>
                  <a:lnTo>
                    <a:pt x="144" y="1182"/>
                  </a:lnTo>
                  <a:cubicBezTo>
                    <a:pt x="576" y="4408"/>
                    <a:pt x="922" y="7317"/>
                    <a:pt x="1296" y="10255"/>
                  </a:cubicBezTo>
                  <a:lnTo>
                    <a:pt x="1354" y="10889"/>
                  </a:lnTo>
                  <a:lnTo>
                    <a:pt x="1959" y="10917"/>
                  </a:lnTo>
                  <a:cubicBezTo>
                    <a:pt x="2391" y="10946"/>
                    <a:pt x="2909" y="11033"/>
                    <a:pt x="3457" y="11205"/>
                  </a:cubicBezTo>
                  <a:lnTo>
                    <a:pt x="4407" y="11494"/>
                  </a:lnTo>
                  <a:lnTo>
                    <a:pt x="4407" y="10514"/>
                  </a:lnTo>
                  <a:cubicBezTo>
                    <a:pt x="5041" y="8872"/>
                    <a:pt x="6222" y="7317"/>
                    <a:pt x="7893" y="6136"/>
                  </a:cubicBezTo>
                  <a:lnTo>
                    <a:pt x="8497" y="5704"/>
                  </a:lnTo>
                  <a:lnTo>
                    <a:pt x="8094" y="5070"/>
                  </a:lnTo>
                  <a:cubicBezTo>
                    <a:pt x="7115" y="3630"/>
                    <a:pt x="6078" y="2593"/>
                    <a:pt x="4810" y="1815"/>
                  </a:cubicBezTo>
                  <a:cubicBezTo>
                    <a:pt x="3889" y="1239"/>
                    <a:pt x="2938" y="951"/>
                    <a:pt x="2016" y="663"/>
                  </a:cubicBezTo>
                  <a:cubicBezTo>
                    <a:pt x="1728" y="577"/>
                    <a:pt x="1440" y="462"/>
                    <a:pt x="1152" y="40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6593586" y="5025168"/>
              <a:ext cx="179353" cy="285612"/>
            </a:xfrm>
            <a:custGeom>
              <a:avLst/>
              <a:gdLst/>
              <a:ahLst/>
              <a:cxnLst/>
              <a:rect l="l" t="t" r="r" b="b"/>
              <a:pathLst>
                <a:path w="9334" h="14864" extrusionOk="0">
                  <a:moveTo>
                    <a:pt x="6539" y="1"/>
                  </a:moveTo>
                  <a:lnTo>
                    <a:pt x="5589" y="692"/>
                  </a:lnTo>
                  <a:cubicBezTo>
                    <a:pt x="3227" y="2305"/>
                    <a:pt x="1700" y="4379"/>
                    <a:pt x="318" y="7634"/>
                  </a:cubicBezTo>
                  <a:lnTo>
                    <a:pt x="1" y="8383"/>
                  </a:lnTo>
                  <a:lnTo>
                    <a:pt x="779" y="8642"/>
                  </a:lnTo>
                  <a:cubicBezTo>
                    <a:pt x="3630" y="9535"/>
                    <a:pt x="6021" y="10975"/>
                    <a:pt x="7490" y="12703"/>
                  </a:cubicBezTo>
                  <a:lnTo>
                    <a:pt x="9333" y="14864"/>
                  </a:lnTo>
                  <a:lnTo>
                    <a:pt x="8815" y="12070"/>
                  </a:lnTo>
                  <a:lnTo>
                    <a:pt x="6770" y="1153"/>
                  </a:lnTo>
                  <a:lnTo>
                    <a:pt x="65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6850395" y="1450352"/>
              <a:ext cx="710129" cy="701770"/>
            </a:xfrm>
            <a:custGeom>
              <a:avLst/>
              <a:gdLst/>
              <a:ahLst/>
              <a:cxnLst/>
              <a:rect l="l" t="t" r="r" b="b"/>
              <a:pathLst>
                <a:path w="36957" h="36522" extrusionOk="0">
                  <a:moveTo>
                    <a:pt x="14823" y="0"/>
                  </a:moveTo>
                  <a:cubicBezTo>
                    <a:pt x="9373" y="0"/>
                    <a:pt x="4071" y="2562"/>
                    <a:pt x="1" y="7487"/>
                  </a:cubicBezTo>
                  <a:cubicBezTo>
                    <a:pt x="2593" y="6853"/>
                    <a:pt x="5186" y="6277"/>
                    <a:pt x="7807" y="5672"/>
                  </a:cubicBezTo>
                  <a:cubicBezTo>
                    <a:pt x="7841" y="5665"/>
                    <a:pt x="7873" y="5662"/>
                    <a:pt x="7905" y="5662"/>
                  </a:cubicBezTo>
                  <a:cubicBezTo>
                    <a:pt x="8254" y="5662"/>
                    <a:pt x="8474" y="6071"/>
                    <a:pt x="8210" y="6335"/>
                  </a:cubicBezTo>
                  <a:cubicBezTo>
                    <a:pt x="7058" y="7602"/>
                    <a:pt x="5877" y="8870"/>
                    <a:pt x="4725" y="10079"/>
                  </a:cubicBezTo>
                  <a:cubicBezTo>
                    <a:pt x="7202" y="9475"/>
                    <a:pt x="9679" y="8841"/>
                    <a:pt x="12156" y="8178"/>
                  </a:cubicBezTo>
                  <a:cubicBezTo>
                    <a:pt x="12198" y="8167"/>
                    <a:pt x="12239" y="8162"/>
                    <a:pt x="12277" y="8162"/>
                  </a:cubicBezTo>
                  <a:cubicBezTo>
                    <a:pt x="12634" y="8162"/>
                    <a:pt x="12822" y="8612"/>
                    <a:pt x="12588" y="8898"/>
                  </a:cubicBezTo>
                  <a:cubicBezTo>
                    <a:pt x="11551" y="10166"/>
                    <a:pt x="10514" y="11462"/>
                    <a:pt x="9506" y="12758"/>
                  </a:cubicBezTo>
                  <a:cubicBezTo>
                    <a:pt x="11983" y="12182"/>
                    <a:pt x="14489" y="11606"/>
                    <a:pt x="16995" y="11030"/>
                  </a:cubicBezTo>
                  <a:cubicBezTo>
                    <a:pt x="17030" y="11021"/>
                    <a:pt x="17064" y="11017"/>
                    <a:pt x="17099" y="11017"/>
                  </a:cubicBezTo>
                  <a:cubicBezTo>
                    <a:pt x="17409" y="11017"/>
                    <a:pt x="17693" y="11349"/>
                    <a:pt x="17485" y="11635"/>
                  </a:cubicBezTo>
                  <a:cubicBezTo>
                    <a:pt x="16333" y="13363"/>
                    <a:pt x="14835" y="14746"/>
                    <a:pt x="13164" y="15984"/>
                  </a:cubicBezTo>
                  <a:cubicBezTo>
                    <a:pt x="14432" y="16532"/>
                    <a:pt x="15555" y="17424"/>
                    <a:pt x="16189" y="18605"/>
                  </a:cubicBezTo>
                  <a:cubicBezTo>
                    <a:pt x="16448" y="18721"/>
                    <a:pt x="16650" y="18836"/>
                    <a:pt x="16880" y="18951"/>
                  </a:cubicBezTo>
                  <a:cubicBezTo>
                    <a:pt x="16880" y="18951"/>
                    <a:pt x="16880" y="18922"/>
                    <a:pt x="16909" y="18922"/>
                  </a:cubicBezTo>
                  <a:cubicBezTo>
                    <a:pt x="18810" y="17713"/>
                    <a:pt x="20941" y="17108"/>
                    <a:pt x="23188" y="16848"/>
                  </a:cubicBezTo>
                  <a:cubicBezTo>
                    <a:pt x="23197" y="16848"/>
                    <a:pt x="23206" y="16847"/>
                    <a:pt x="23215" y="16847"/>
                  </a:cubicBezTo>
                  <a:cubicBezTo>
                    <a:pt x="23568" y="16847"/>
                    <a:pt x="23670" y="17400"/>
                    <a:pt x="23361" y="17568"/>
                  </a:cubicBezTo>
                  <a:cubicBezTo>
                    <a:pt x="22382" y="18116"/>
                    <a:pt x="21518" y="18807"/>
                    <a:pt x="20740" y="19556"/>
                  </a:cubicBezTo>
                  <a:cubicBezTo>
                    <a:pt x="21978" y="19297"/>
                    <a:pt x="23246" y="19009"/>
                    <a:pt x="24513" y="18634"/>
                  </a:cubicBezTo>
                  <a:cubicBezTo>
                    <a:pt x="24566" y="18619"/>
                    <a:pt x="24615" y="18612"/>
                    <a:pt x="24661" y="18612"/>
                  </a:cubicBezTo>
                  <a:cubicBezTo>
                    <a:pt x="25041" y="18612"/>
                    <a:pt x="25180" y="19101"/>
                    <a:pt x="24974" y="19383"/>
                  </a:cubicBezTo>
                  <a:cubicBezTo>
                    <a:pt x="24196" y="20391"/>
                    <a:pt x="23246" y="21227"/>
                    <a:pt x="22209" y="21976"/>
                  </a:cubicBezTo>
                  <a:cubicBezTo>
                    <a:pt x="27106" y="25346"/>
                    <a:pt x="30994" y="30098"/>
                    <a:pt x="33298" y="36061"/>
                  </a:cubicBezTo>
                  <a:cubicBezTo>
                    <a:pt x="33759" y="36118"/>
                    <a:pt x="34191" y="36291"/>
                    <a:pt x="34623" y="36522"/>
                  </a:cubicBezTo>
                  <a:cubicBezTo>
                    <a:pt x="36726" y="26066"/>
                    <a:pt x="36956" y="13622"/>
                    <a:pt x="28430" y="5730"/>
                  </a:cubicBezTo>
                  <a:cubicBezTo>
                    <a:pt x="24238" y="1869"/>
                    <a:pt x="19477" y="0"/>
                    <a:pt x="148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6599678" y="4348839"/>
              <a:ext cx="223624" cy="295008"/>
            </a:xfrm>
            <a:custGeom>
              <a:avLst/>
              <a:gdLst/>
              <a:ahLst/>
              <a:cxnLst/>
              <a:rect l="l" t="t" r="r" b="b"/>
              <a:pathLst>
                <a:path w="11638" h="15353" extrusionOk="0">
                  <a:moveTo>
                    <a:pt x="1" y="0"/>
                  </a:moveTo>
                  <a:lnTo>
                    <a:pt x="1" y="1095"/>
                  </a:lnTo>
                  <a:cubicBezTo>
                    <a:pt x="1" y="2477"/>
                    <a:pt x="58" y="3889"/>
                    <a:pt x="116" y="5271"/>
                  </a:cubicBezTo>
                  <a:lnTo>
                    <a:pt x="116" y="5329"/>
                  </a:lnTo>
                  <a:lnTo>
                    <a:pt x="58" y="5531"/>
                  </a:lnTo>
                  <a:lnTo>
                    <a:pt x="87" y="5761"/>
                  </a:lnTo>
                  <a:cubicBezTo>
                    <a:pt x="692" y="8267"/>
                    <a:pt x="1268" y="10831"/>
                    <a:pt x="1844" y="13279"/>
                  </a:cubicBezTo>
                  <a:lnTo>
                    <a:pt x="1959" y="13769"/>
                  </a:lnTo>
                  <a:lnTo>
                    <a:pt x="2075" y="14258"/>
                  </a:lnTo>
                  <a:lnTo>
                    <a:pt x="2564" y="14345"/>
                  </a:lnTo>
                  <a:cubicBezTo>
                    <a:pt x="3284" y="14489"/>
                    <a:pt x="4033" y="14719"/>
                    <a:pt x="4869" y="15065"/>
                  </a:cubicBezTo>
                  <a:lnTo>
                    <a:pt x="5531" y="15353"/>
                  </a:lnTo>
                  <a:lnTo>
                    <a:pt x="5790" y="14748"/>
                  </a:lnTo>
                  <a:lnTo>
                    <a:pt x="5877" y="14604"/>
                  </a:lnTo>
                  <a:cubicBezTo>
                    <a:pt x="7288" y="12559"/>
                    <a:pt x="9391" y="11090"/>
                    <a:pt x="10975" y="10168"/>
                  </a:cubicBezTo>
                  <a:lnTo>
                    <a:pt x="11638" y="9822"/>
                  </a:lnTo>
                  <a:lnTo>
                    <a:pt x="11263" y="9160"/>
                  </a:lnTo>
                  <a:lnTo>
                    <a:pt x="11205" y="9016"/>
                  </a:lnTo>
                  <a:lnTo>
                    <a:pt x="10946" y="8555"/>
                  </a:lnTo>
                  <a:cubicBezTo>
                    <a:pt x="10802" y="7864"/>
                    <a:pt x="10341" y="7115"/>
                    <a:pt x="9909" y="6481"/>
                  </a:cubicBezTo>
                  <a:cubicBezTo>
                    <a:pt x="9592" y="5991"/>
                    <a:pt x="9160" y="5617"/>
                    <a:pt x="8757" y="5243"/>
                  </a:cubicBezTo>
                  <a:cubicBezTo>
                    <a:pt x="8008" y="4465"/>
                    <a:pt x="7115" y="3745"/>
                    <a:pt x="6165" y="3053"/>
                  </a:cubicBezTo>
                  <a:cubicBezTo>
                    <a:pt x="4523" y="1872"/>
                    <a:pt x="2737" y="1095"/>
                    <a:pt x="1066" y="43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6646735" y="3618246"/>
              <a:ext cx="229139" cy="272334"/>
            </a:xfrm>
            <a:custGeom>
              <a:avLst/>
              <a:gdLst/>
              <a:ahLst/>
              <a:cxnLst/>
              <a:rect l="l" t="t" r="r" b="b"/>
              <a:pathLst>
                <a:path w="11925" h="14173" extrusionOk="0">
                  <a:moveTo>
                    <a:pt x="2967" y="1"/>
                  </a:moveTo>
                  <a:lnTo>
                    <a:pt x="2708" y="894"/>
                  </a:lnTo>
                  <a:cubicBezTo>
                    <a:pt x="1700" y="4667"/>
                    <a:pt x="835" y="8412"/>
                    <a:pt x="144" y="12041"/>
                  </a:cubicBezTo>
                  <a:lnTo>
                    <a:pt x="0" y="12761"/>
                  </a:lnTo>
                  <a:lnTo>
                    <a:pt x="720" y="12905"/>
                  </a:lnTo>
                  <a:cubicBezTo>
                    <a:pt x="1498" y="13107"/>
                    <a:pt x="2304" y="13395"/>
                    <a:pt x="3169" y="13856"/>
                  </a:cubicBezTo>
                  <a:lnTo>
                    <a:pt x="3773" y="14172"/>
                  </a:lnTo>
                  <a:lnTo>
                    <a:pt x="4148" y="13625"/>
                  </a:lnTo>
                  <a:cubicBezTo>
                    <a:pt x="5761" y="11234"/>
                    <a:pt x="8036" y="9160"/>
                    <a:pt x="10629" y="7749"/>
                  </a:cubicBezTo>
                  <a:lnTo>
                    <a:pt x="11925" y="7087"/>
                  </a:lnTo>
                  <a:lnTo>
                    <a:pt x="10773" y="6510"/>
                  </a:lnTo>
                  <a:cubicBezTo>
                    <a:pt x="10024" y="5214"/>
                    <a:pt x="9160" y="3918"/>
                    <a:pt x="7892" y="2795"/>
                  </a:cubicBezTo>
                  <a:cubicBezTo>
                    <a:pt x="6855" y="1902"/>
                    <a:pt x="5732" y="1355"/>
                    <a:pt x="4666" y="865"/>
                  </a:cubicBezTo>
                  <a:lnTo>
                    <a:pt x="3802" y="433"/>
                  </a:lnTo>
                  <a:lnTo>
                    <a:pt x="29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6678267" y="3940923"/>
              <a:ext cx="212556" cy="328231"/>
            </a:xfrm>
            <a:custGeom>
              <a:avLst/>
              <a:gdLst/>
              <a:ahLst/>
              <a:cxnLst/>
              <a:rect l="l" t="t" r="r" b="b"/>
              <a:pathLst>
                <a:path w="11062" h="17082" extrusionOk="0">
                  <a:moveTo>
                    <a:pt x="11062" y="1"/>
                  </a:moveTo>
                  <a:lnTo>
                    <a:pt x="9852" y="634"/>
                  </a:lnTo>
                  <a:cubicBezTo>
                    <a:pt x="5675" y="2651"/>
                    <a:pt x="2795" y="5099"/>
                    <a:pt x="606" y="8469"/>
                  </a:cubicBezTo>
                  <a:lnTo>
                    <a:pt x="1" y="9074"/>
                  </a:lnTo>
                  <a:lnTo>
                    <a:pt x="779" y="9621"/>
                  </a:lnTo>
                  <a:cubicBezTo>
                    <a:pt x="3342" y="11205"/>
                    <a:pt x="5272" y="13654"/>
                    <a:pt x="6079" y="16275"/>
                  </a:cubicBezTo>
                  <a:lnTo>
                    <a:pt x="6338" y="17081"/>
                  </a:lnTo>
                  <a:lnTo>
                    <a:pt x="7087" y="16765"/>
                  </a:lnTo>
                  <a:cubicBezTo>
                    <a:pt x="7864" y="16390"/>
                    <a:pt x="8556" y="16160"/>
                    <a:pt x="9218" y="15987"/>
                  </a:cubicBezTo>
                  <a:lnTo>
                    <a:pt x="9708" y="15843"/>
                  </a:lnTo>
                  <a:lnTo>
                    <a:pt x="9737" y="15324"/>
                  </a:lnTo>
                  <a:cubicBezTo>
                    <a:pt x="10025" y="10744"/>
                    <a:pt x="10428" y="6049"/>
                    <a:pt x="10946" y="1383"/>
                  </a:cubicBezTo>
                  <a:lnTo>
                    <a:pt x="110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6695983" y="4753968"/>
              <a:ext cx="193745" cy="374174"/>
            </a:xfrm>
            <a:custGeom>
              <a:avLst/>
              <a:gdLst/>
              <a:ahLst/>
              <a:cxnLst/>
              <a:rect l="l" t="t" r="r" b="b"/>
              <a:pathLst>
                <a:path w="10083" h="19473" extrusionOk="0">
                  <a:moveTo>
                    <a:pt x="8642" y="1"/>
                  </a:moveTo>
                  <a:lnTo>
                    <a:pt x="7490" y="836"/>
                  </a:lnTo>
                  <a:cubicBezTo>
                    <a:pt x="6049" y="1902"/>
                    <a:pt x="4984" y="2852"/>
                    <a:pt x="4062" y="3861"/>
                  </a:cubicBezTo>
                  <a:cubicBezTo>
                    <a:pt x="3400" y="4638"/>
                    <a:pt x="2852" y="5474"/>
                    <a:pt x="2305" y="6309"/>
                  </a:cubicBezTo>
                  <a:cubicBezTo>
                    <a:pt x="1988" y="6856"/>
                    <a:pt x="1671" y="7346"/>
                    <a:pt x="1297" y="7807"/>
                  </a:cubicBezTo>
                  <a:lnTo>
                    <a:pt x="1" y="8469"/>
                  </a:lnTo>
                  <a:lnTo>
                    <a:pt x="1297" y="9132"/>
                  </a:lnTo>
                  <a:cubicBezTo>
                    <a:pt x="4897" y="11090"/>
                    <a:pt x="7317" y="14720"/>
                    <a:pt x="7432" y="18435"/>
                  </a:cubicBezTo>
                  <a:lnTo>
                    <a:pt x="7461" y="19472"/>
                  </a:lnTo>
                  <a:lnTo>
                    <a:pt x="8440" y="19156"/>
                  </a:lnTo>
                  <a:cubicBezTo>
                    <a:pt x="8757" y="19040"/>
                    <a:pt x="9103" y="18896"/>
                    <a:pt x="9477" y="18839"/>
                  </a:cubicBezTo>
                  <a:lnTo>
                    <a:pt x="10082" y="18637"/>
                  </a:lnTo>
                  <a:lnTo>
                    <a:pt x="10024" y="18003"/>
                  </a:lnTo>
                  <a:cubicBezTo>
                    <a:pt x="9420" y="12646"/>
                    <a:pt x="9016" y="7058"/>
                    <a:pt x="8699" y="1412"/>
                  </a:cubicBezTo>
                  <a:lnTo>
                    <a:pt x="86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6803357" y="3283405"/>
              <a:ext cx="215881" cy="287821"/>
            </a:xfrm>
            <a:custGeom>
              <a:avLst/>
              <a:gdLst/>
              <a:ahLst/>
              <a:cxnLst/>
              <a:rect l="l" t="t" r="r" b="b"/>
              <a:pathLst>
                <a:path w="11235" h="14979" extrusionOk="0">
                  <a:moveTo>
                    <a:pt x="11234" y="0"/>
                  </a:moveTo>
                  <a:lnTo>
                    <a:pt x="9708" y="720"/>
                  </a:lnTo>
                  <a:cubicBezTo>
                    <a:pt x="6366" y="2305"/>
                    <a:pt x="3803" y="4378"/>
                    <a:pt x="1153" y="7720"/>
                  </a:cubicBezTo>
                  <a:lnTo>
                    <a:pt x="721" y="7518"/>
                  </a:lnTo>
                  <a:lnTo>
                    <a:pt x="404" y="8181"/>
                  </a:lnTo>
                  <a:lnTo>
                    <a:pt x="317" y="8325"/>
                  </a:lnTo>
                  <a:lnTo>
                    <a:pt x="1" y="8958"/>
                  </a:lnTo>
                  <a:lnTo>
                    <a:pt x="605" y="9304"/>
                  </a:lnTo>
                  <a:cubicBezTo>
                    <a:pt x="1844" y="10053"/>
                    <a:pt x="2795" y="11061"/>
                    <a:pt x="3371" y="12213"/>
                  </a:cubicBezTo>
                  <a:lnTo>
                    <a:pt x="1700" y="14460"/>
                  </a:lnTo>
                  <a:lnTo>
                    <a:pt x="4494" y="13135"/>
                  </a:lnTo>
                  <a:cubicBezTo>
                    <a:pt x="5329" y="12732"/>
                    <a:pt x="6107" y="12444"/>
                    <a:pt x="6914" y="12271"/>
                  </a:cubicBezTo>
                  <a:lnTo>
                    <a:pt x="7605" y="14978"/>
                  </a:lnTo>
                  <a:lnTo>
                    <a:pt x="8267" y="11781"/>
                  </a:lnTo>
                  <a:cubicBezTo>
                    <a:pt x="9045" y="8296"/>
                    <a:pt x="9909" y="4839"/>
                    <a:pt x="10802" y="1584"/>
                  </a:cubicBezTo>
                  <a:lnTo>
                    <a:pt x="11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6838232" y="3018296"/>
              <a:ext cx="178776" cy="240226"/>
            </a:xfrm>
            <a:custGeom>
              <a:avLst/>
              <a:gdLst/>
              <a:ahLst/>
              <a:cxnLst/>
              <a:rect l="l" t="t" r="r" b="b"/>
              <a:pathLst>
                <a:path w="9304" h="12502" extrusionOk="0">
                  <a:moveTo>
                    <a:pt x="3946" y="0"/>
                  </a:moveTo>
                  <a:lnTo>
                    <a:pt x="3514" y="1008"/>
                  </a:lnTo>
                  <a:cubicBezTo>
                    <a:pt x="2362" y="3716"/>
                    <a:pt x="1239" y="6395"/>
                    <a:pt x="260" y="8987"/>
                  </a:cubicBezTo>
                  <a:lnTo>
                    <a:pt x="0" y="9678"/>
                  </a:lnTo>
                  <a:lnTo>
                    <a:pt x="692" y="9966"/>
                  </a:lnTo>
                  <a:cubicBezTo>
                    <a:pt x="1296" y="10226"/>
                    <a:pt x="1959" y="10629"/>
                    <a:pt x="2564" y="11118"/>
                  </a:cubicBezTo>
                  <a:lnTo>
                    <a:pt x="4234" y="12501"/>
                  </a:lnTo>
                  <a:lnTo>
                    <a:pt x="3831" y="10542"/>
                  </a:lnTo>
                  <a:cubicBezTo>
                    <a:pt x="4983" y="8929"/>
                    <a:pt x="6683" y="7604"/>
                    <a:pt x="8641" y="6798"/>
                  </a:cubicBezTo>
                  <a:lnTo>
                    <a:pt x="9304" y="6539"/>
                  </a:lnTo>
                  <a:lnTo>
                    <a:pt x="9074" y="5876"/>
                  </a:lnTo>
                  <a:lnTo>
                    <a:pt x="9045" y="5732"/>
                  </a:lnTo>
                  <a:lnTo>
                    <a:pt x="8641" y="4580"/>
                  </a:lnTo>
                  <a:lnTo>
                    <a:pt x="8267" y="4954"/>
                  </a:lnTo>
                  <a:cubicBezTo>
                    <a:pt x="7144" y="3341"/>
                    <a:pt x="6020" y="1988"/>
                    <a:pt x="4724" y="749"/>
                  </a:cubicBezTo>
                  <a:lnTo>
                    <a:pt x="3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7019756" y="2749862"/>
              <a:ext cx="214766" cy="235787"/>
            </a:xfrm>
            <a:custGeom>
              <a:avLst/>
              <a:gdLst/>
              <a:ahLst/>
              <a:cxnLst/>
              <a:rect l="l" t="t" r="r" b="b"/>
              <a:pathLst>
                <a:path w="11177" h="12271" extrusionOk="0">
                  <a:moveTo>
                    <a:pt x="11177" y="0"/>
                  </a:moveTo>
                  <a:lnTo>
                    <a:pt x="9679" y="288"/>
                  </a:lnTo>
                  <a:cubicBezTo>
                    <a:pt x="6136" y="1008"/>
                    <a:pt x="3169" y="2564"/>
                    <a:pt x="606" y="5012"/>
                  </a:cubicBezTo>
                  <a:lnTo>
                    <a:pt x="1" y="5588"/>
                  </a:lnTo>
                  <a:lnTo>
                    <a:pt x="663" y="6107"/>
                  </a:lnTo>
                  <a:cubicBezTo>
                    <a:pt x="1988" y="7201"/>
                    <a:pt x="2910" y="8843"/>
                    <a:pt x="3054" y="10312"/>
                  </a:cubicBezTo>
                  <a:lnTo>
                    <a:pt x="1672" y="11752"/>
                  </a:lnTo>
                  <a:lnTo>
                    <a:pt x="3890" y="11435"/>
                  </a:lnTo>
                  <a:cubicBezTo>
                    <a:pt x="4293" y="11406"/>
                    <a:pt x="4610" y="11378"/>
                    <a:pt x="4926" y="11378"/>
                  </a:cubicBezTo>
                  <a:lnTo>
                    <a:pt x="5560" y="12271"/>
                  </a:lnTo>
                  <a:lnTo>
                    <a:pt x="6136" y="11003"/>
                  </a:lnTo>
                  <a:lnTo>
                    <a:pt x="6655" y="9822"/>
                  </a:lnTo>
                  <a:cubicBezTo>
                    <a:pt x="7893" y="7057"/>
                    <a:pt x="9189" y="4205"/>
                    <a:pt x="10514" y="1354"/>
                  </a:cubicBezTo>
                  <a:lnTo>
                    <a:pt x="11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7075114" y="2555579"/>
              <a:ext cx="179334" cy="167728"/>
            </a:xfrm>
            <a:custGeom>
              <a:avLst/>
              <a:gdLst/>
              <a:ahLst/>
              <a:cxnLst/>
              <a:rect l="l" t="t" r="r" b="b"/>
              <a:pathLst>
                <a:path w="9333" h="8729" extrusionOk="0">
                  <a:moveTo>
                    <a:pt x="4897" y="1"/>
                  </a:moveTo>
                  <a:lnTo>
                    <a:pt x="4580" y="462"/>
                  </a:lnTo>
                  <a:cubicBezTo>
                    <a:pt x="3140" y="2536"/>
                    <a:pt x="1757" y="4638"/>
                    <a:pt x="548" y="6683"/>
                  </a:cubicBezTo>
                  <a:lnTo>
                    <a:pt x="0" y="7576"/>
                  </a:lnTo>
                  <a:lnTo>
                    <a:pt x="1037" y="7807"/>
                  </a:lnTo>
                  <a:cubicBezTo>
                    <a:pt x="1412" y="7864"/>
                    <a:pt x="1757" y="8066"/>
                    <a:pt x="2132" y="8354"/>
                  </a:cubicBezTo>
                  <a:lnTo>
                    <a:pt x="2622" y="8728"/>
                  </a:lnTo>
                  <a:lnTo>
                    <a:pt x="3111" y="8296"/>
                  </a:lnTo>
                  <a:cubicBezTo>
                    <a:pt x="4753" y="6799"/>
                    <a:pt x="6654" y="5762"/>
                    <a:pt x="8613" y="5358"/>
                  </a:cubicBezTo>
                  <a:lnTo>
                    <a:pt x="9333" y="5214"/>
                  </a:lnTo>
                  <a:lnTo>
                    <a:pt x="9189" y="4465"/>
                  </a:lnTo>
                  <a:cubicBezTo>
                    <a:pt x="8757" y="2392"/>
                    <a:pt x="7461" y="923"/>
                    <a:pt x="5444" y="202"/>
                  </a:cubicBezTo>
                  <a:lnTo>
                    <a:pt x="48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6598582" y="4078176"/>
              <a:ext cx="221952" cy="312186"/>
            </a:xfrm>
            <a:custGeom>
              <a:avLst/>
              <a:gdLst/>
              <a:ahLst/>
              <a:cxnLst/>
              <a:rect l="l" t="t" r="r" b="b"/>
              <a:pathLst>
                <a:path w="11551" h="16247" extrusionOk="0">
                  <a:moveTo>
                    <a:pt x="778" y="1"/>
                  </a:moveTo>
                  <a:lnTo>
                    <a:pt x="691" y="923"/>
                  </a:lnTo>
                  <a:cubicBezTo>
                    <a:pt x="202" y="5474"/>
                    <a:pt x="0" y="9967"/>
                    <a:pt x="0" y="14288"/>
                  </a:cubicBezTo>
                  <a:lnTo>
                    <a:pt x="0" y="14864"/>
                  </a:lnTo>
                  <a:lnTo>
                    <a:pt x="547" y="15008"/>
                  </a:lnTo>
                  <a:cubicBezTo>
                    <a:pt x="1296" y="15238"/>
                    <a:pt x="2074" y="15555"/>
                    <a:pt x="2938" y="15958"/>
                  </a:cubicBezTo>
                  <a:lnTo>
                    <a:pt x="3572" y="16246"/>
                  </a:lnTo>
                  <a:lnTo>
                    <a:pt x="3917" y="15670"/>
                  </a:lnTo>
                  <a:cubicBezTo>
                    <a:pt x="5531" y="13222"/>
                    <a:pt x="7979" y="11091"/>
                    <a:pt x="10859" y="9766"/>
                  </a:cubicBezTo>
                  <a:lnTo>
                    <a:pt x="11551" y="9420"/>
                  </a:lnTo>
                  <a:lnTo>
                    <a:pt x="11234" y="8757"/>
                  </a:lnTo>
                  <a:cubicBezTo>
                    <a:pt x="9217" y="4523"/>
                    <a:pt x="6020" y="1700"/>
                    <a:pt x="1700" y="289"/>
                  </a:cubicBezTo>
                  <a:lnTo>
                    <a:pt x="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6697655" y="3430631"/>
              <a:ext cx="239111" cy="238554"/>
            </a:xfrm>
            <a:custGeom>
              <a:avLst/>
              <a:gdLst/>
              <a:ahLst/>
              <a:cxnLst/>
              <a:rect l="l" t="t" r="r" b="b"/>
              <a:pathLst>
                <a:path w="12444" h="12415" extrusionOk="0">
                  <a:moveTo>
                    <a:pt x="3168" y="0"/>
                  </a:moveTo>
                  <a:lnTo>
                    <a:pt x="2938" y="634"/>
                  </a:lnTo>
                  <a:cubicBezTo>
                    <a:pt x="1930" y="3773"/>
                    <a:pt x="1037" y="6884"/>
                    <a:pt x="230" y="9822"/>
                  </a:cubicBezTo>
                  <a:lnTo>
                    <a:pt x="0" y="10773"/>
                  </a:lnTo>
                  <a:lnTo>
                    <a:pt x="1037" y="10773"/>
                  </a:lnTo>
                  <a:cubicBezTo>
                    <a:pt x="1930" y="10946"/>
                    <a:pt x="2880" y="11378"/>
                    <a:pt x="3745" y="11983"/>
                  </a:cubicBezTo>
                  <a:lnTo>
                    <a:pt x="4349" y="12415"/>
                  </a:lnTo>
                  <a:lnTo>
                    <a:pt x="4782" y="11810"/>
                  </a:lnTo>
                  <a:lnTo>
                    <a:pt x="4897" y="11666"/>
                  </a:lnTo>
                  <a:lnTo>
                    <a:pt x="5473" y="10917"/>
                  </a:lnTo>
                  <a:lnTo>
                    <a:pt x="4810" y="10629"/>
                  </a:lnTo>
                  <a:cubicBezTo>
                    <a:pt x="5818" y="8497"/>
                    <a:pt x="7547" y="6683"/>
                    <a:pt x="9736" y="5531"/>
                  </a:cubicBezTo>
                  <a:lnTo>
                    <a:pt x="12443" y="4090"/>
                  </a:lnTo>
                  <a:lnTo>
                    <a:pt x="9707" y="4090"/>
                  </a:lnTo>
                  <a:cubicBezTo>
                    <a:pt x="8238" y="2016"/>
                    <a:pt x="6279" y="691"/>
                    <a:pt x="3831" y="144"/>
                  </a:cubicBez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6698193" y="4902865"/>
              <a:ext cx="163308" cy="284497"/>
            </a:xfrm>
            <a:custGeom>
              <a:avLst/>
              <a:gdLst/>
              <a:ahLst/>
              <a:cxnLst/>
              <a:rect l="l" t="t" r="r" b="b"/>
              <a:pathLst>
                <a:path w="8499" h="14806" extrusionOk="0">
                  <a:moveTo>
                    <a:pt x="1" y="0"/>
                  </a:moveTo>
                  <a:lnTo>
                    <a:pt x="289" y="1527"/>
                  </a:lnTo>
                  <a:cubicBezTo>
                    <a:pt x="1067" y="5761"/>
                    <a:pt x="1758" y="9678"/>
                    <a:pt x="2334" y="13509"/>
                  </a:cubicBezTo>
                  <a:lnTo>
                    <a:pt x="2564" y="14805"/>
                  </a:lnTo>
                  <a:lnTo>
                    <a:pt x="3573" y="13970"/>
                  </a:lnTo>
                  <a:cubicBezTo>
                    <a:pt x="4811" y="12962"/>
                    <a:pt x="6338" y="12098"/>
                    <a:pt x="7893" y="11522"/>
                  </a:cubicBezTo>
                  <a:lnTo>
                    <a:pt x="8498" y="11291"/>
                  </a:lnTo>
                  <a:lnTo>
                    <a:pt x="8354" y="10658"/>
                  </a:lnTo>
                  <a:cubicBezTo>
                    <a:pt x="7461" y="6078"/>
                    <a:pt x="5099" y="2737"/>
                    <a:pt x="1383" y="74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6690449" y="4498274"/>
              <a:ext cx="172704" cy="301099"/>
            </a:xfrm>
            <a:custGeom>
              <a:avLst/>
              <a:gdLst/>
              <a:ahLst/>
              <a:cxnLst/>
              <a:rect l="l" t="t" r="r" b="b"/>
              <a:pathLst>
                <a:path w="8988" h="15670" extrusionOk="0">
                  <a:moveTo>
                    <a:pt x="8728" y="0"/>
                  </a:moveTo>
                  <a:lnTo>
                    <a:pt x="7605" y="605"/>
                  </a:lnTo>
                  <a:cubicBezTo>
                    <a:pt x="4609" y="2218"/>
                    <a:pt x="2507" y="4407"/>
                    <a:pt x="663" y="6510"/>
                  </a:cubicBezTo>
                  <a:lnTo>
                    <a:pt x="1" y="7230"/>
                  </a:lnTo>
                  <a:lnTo>
                    <a:pt x="865" y="7662"/>
                  </a:lnTo>
                  <a:cubicBezTo>
                    <a:pt x="3601" y="9045"/>
                    <a:pt x="5733" y="11407"/>
                    <a:pt x="6539" y="14028"/>
                  </a:cubicBezTo>
                  <a:lnTo>
                    <a:pt x="6337" y="14230"/>
                  </a:lnTo>
                  <a:lnTo>
                    <a:pt x="6654" y="14748"/>
                  </a:lnTo>
                  <a:lnTo>
                    <a:pt x="6827" y="15036"/>
                  </a:lnTo>
                  <a:lnTo>
                    <a:pt x="7230" y="15670"/>
                  </a:lnTo>
                  <a:lnTo>
                    <a:pt x="7893" y="15295"/>
                  </a:lnTo>
                  <a:cubicBezTo>
                    <a:pt x="8123" y="15151"/>
                    <a:pt x="8354" y="14950"/>
                    <a:pt x="8613" y="14863"/>
                  </a:cubicBezTo>
                  <a:lnTo>
                    <a:pt x="8987" y="14604"/>
                  </a:lnTo>
                  <a:lnTo>
                    <a:pt x="8959" y="14172"/>
                  </a:lnTo>
                  <a:cubicBezTo>
                    <a:pt x="8786" y="10283"/>
                    <a:pt x="8728" y="6078"/>
                    <a:pt x="8728" y="1239"/>
                  </a:cubicBezTo>
                  <a:lnTo>
                    <a:pt x="87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6710932" y="3717876"/>
              <a:ext cx="211999" cy="281173"/>
            </a:xfrm>
            <a:custGeom>
              <a:avLst/>
              <a:gdLst/>
              <a:ahLst/>
              <a:cxnLst/>
              <a:rect l="l" t="t" r="r" b="b"/>
              <a:pathLst>
                <a:path w="11033" h="14633" extrusionOk="0">
                  <a:moveTo>
                    <a:pt x="4221" y="13816"/>
                  </a:moveTo>
                  <a:lnTo>
                    <a:pt x="4221" y="13816"/>
                  </a:lnTo>
                  <a:cubicBezTo>
                    <a:pt x="4224" y="13839"/>
                    <a:pt x="4228" y="13861"/>
                    <a:pt x="4235" y="13884"/>
                  </a:cubicBezTo>
                  <a:cubicBezTo>
                    <a:pt x="4230" y="13861"/>
                    <a:pt x="4226" y="13838"/>
                    <a:pt x="4221" y="13816"/>
                  </a:cubicBezTo>
                  <a:close/>
                  <a:moveTo>
                    <a:pt x="11032" y="0"/>
                  </a:moveTo>
                  <a:lnTo>
                    <a:pt x="9765" y="519"/>
                  </a:lnTo>
                  <a:cubicBezTo>
                    <a:pt x="5934" y="2190"/>
                    <a:pt x="2852" y="4667"/>
                    <a:pt x="490" y="8094"/>
                  </a:cubicBezTo>
                  <a:lnTo>
                    <a:pt x="0" y="8728"/>
                  </a:lnTo>
                  <a:lnTo>
                    <a:pt x="663" y="9160"/>
                  </a:lnTo>
                  <a:cubicBezTo>
                    <a:pt x="2567" y="10411"/>
                    <a:pt x="3883" y="12110"/>
                    <a:pt x="4221" y="13816"/>
                  </a:cubicBezTo>
                  <a:lnTo>
                    <a:pt x="4221" y="13816"/>
                  </a:lnTo>
                  <a:cubicBezTo>
                    <a:pt x="4203" y="13633"/>
                    <a:pt x="4305" y="13446"/>
                    <a:pt x="4407" y="13394"/>
                  </a:cubicBezTo>
                  <a:lnTo>
                    <a:pt x="5243" y="14633"/>
                  </a:lnTo>
                  <a:cubicBezTo>
                    <a:pt x="6366" y="13999"/>
                    <a:pt x="7461" y="13538"/>
                    <a:pt x="8555" y="13250"/>
                  </a:cubicBezTo>
                  <a:lnTo>
                    <a:pt x="9218" y="13250"/>
                  </a:lnTo>
                  <a:lnTo>
                    <a:pt x="9304" y="12559"/>
                  </a:lnTo>
                  <a:cubicBezTo>
                    <a:pt x="9707" y="9016"/>
                    <a:pt x="10197" y="5358"/>
                    <a:pt x="10802" y="1354"/>
                  </a:cubicBezTo>
                  <a:lnTo>
                    <a:pt x="110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6870878" y="3113487"/>
              <a:ext cx="204255" cy="224181"/>
            </a:xfrm>
            <a:custGeom>
              <a:avLst/>
              <a:gdLst/>
              <a:ahLst/>
              <a:cxnLst/>
              <a:rect l="l" t="t" r="r" b="b"/>
              <a:pathLst>
                <a:path w="10630" h="11667" extrusionOk="0">
                  <a:moveTo>
                    <a:pt x="10629" y="0"/>
                  </a:moveTo>
                  <a:lnTo>
                    <a:pt x="9218" y="404"/>
                  </a:lnTo>
                  <a:cubicBezTo>
                    <a:pt x="6021" y="1297"/>
                    <a:pt x="3688" y="2794"/>
                    <a:pt x="1643" y="5243"/>
                  </a:cubicBezTo>
                  <a:lnTo>
                    <a:pt x="1" y="5243"/>
                  </a:lnTo>
                  <a:lnTo>
                    <a:pt x="1297" y="6539"/>
                  </a:lnTo>
                  <a:cubicBezTo>
                    <a:pt x="2449" y="7691"/>
                    <a:pt x="3169" y="9131"/>
                    <a:pt x="3428" y="10658"/>
                  </a:cubicBezTo>
                  <a:lnTo>
                    <a:pt x="3572" y="11666"/>
                  </a:lnTo>
                  <a:lnTo>
                    <a:pt x="4523" y="11234"/>
                  </a:lnTo>
                  <a:cubicBezTo>
                    <a:pt x="5387" y="10860"/>
                    <a:pt x="6194" y="10514"/>
                    <a:pt x="6971" y="10312"/>
                  </a:cubicBezTo>
                  <a:lnTo>
                    <a:pt x="7346" y="10197"/>
                  </a:lnTo>
                  <a:lnTo>
                    <a:pt x="7461" y="9794"/>
                  </a:lnTo>
                  <a:cubicBezTo>
                    <a:pt x="8296" y="6885"/>
                    <a:pt x="9189" y="4033"/>
                    <a:pt x="10140" y="1412"/>
                  </a:cubicBezTo>
                  <a:lnTo>
                    <a:pt x="106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6909077" y="2835638"/>
              <a:ext cx="231368" cy="233040"/>
            </a:xfrm>
            <a:custGeom>
              <a:avLst/>
              <a:gdLst/>
              <a:ahLst/>
              <a:cxnLst/>
              <a:rect l="l" t="t" r="r" b="b"/>
              <a:pathLst>
                <a:path w="12041" h="12128" extrusionOk="0">
                  <a:moveTo>
                    <a:pt x="4782" y="1"/>
                  </a:moveTo>
                  <a:lnTo>
                    <a:pt x="4436" y="721"/>
                  </a:lnTo>
                  <a:cubicBezTo>
                    <a:pt x="2881" y="3774"/>
                    <a:pt x="1527" y="6654"/>
                    <a:pt x="231" y="9564"/>
                  </a:cubicBezTo>
                  <a:lnTo>
                    <a:pt x="0" y="10082"/>
                  </a:lnTo>
                  <a:lnTo>
                    <a:pt x="403" y="10428"/>
                  </a:lnTo>
                  <a:cubicBezTo>
                    <a:pt x="807" y="10802"/>
                    <a:pt x="1152" y="11206"/>
                    <a:pt x="1527" y="11580"/>
                  </a:cubicBezTo>
                  <a:lnTo>
                    <a:pt x="1988" y="12127"/>
                  </a:lnTo>
                  <a:lnTo>
                    <a:pt x="2564" y="11695"/>
                  </a:lnTo>
                  <a:lnTo>
                    <a:pt x="2621" y="11666"/>
                  </a:lnTo>
                  <a:lnTo>
                    <a:pt x="3313" y="11119"/>
                  </a:lnTo>
                  <a:lnTo>
                    <a:pt x="2881" y="10687"/>
                  </a:lnTo>
                  <a:cubicBezTo>
                    <a:pt x="4551" y="8786"/>
                    <a:pt x="6942" y="7403"/>
                    <a:pt x="9361" y="7029"/>
                  </a:cubicBezTo>
                  <a:lnTo>
                    <a:pt x="12040" y="6597"/>
                  </a:lnTo>
                  <a:lnTo>
                    <a:pt x="9678" y="5646"/>
                  </a:lnTo>
                  <a:cubicBezTo>
                    <a:pt x="8901" y="3313"/>
                    <a:pt x="7633" y="1729"/>
                    <a:pt x="5473" y="433"/>
                  </a:cubicBezTo>
                  <a:lnTo>
                    <a:pt x="47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7116061" y="2629192"/>
              <a:ext cx="182677" cy="158870"/>
            </a:xfrm>
            <a:custGeom>
              <a:avLst/>
              <a:gdLst/>
              <a:ahLst/>
              <a:cxnLst/>
              <a:rect l="l" t="t" r="r" b="b"/>
              <a:pathLst>
                <a:path w="9507" h="8268" extrusionOk="0">
                  <a:moveTo>
                    <a:pt x="9506" y="1"/>
                  </a:moveTo>
                  <a:lnTo>
                    <a:pt x="7893" y="375"/>
                  </a:lnTo>
                  <a:cubicBezTo>
                    <a:pt x="4782" y="1095"/>
                    <a:pt x="2564" y="2161"/>
                    <a:pt x="577" y="3947"/>
                  </a:cubicBezTo>
                  <a:lnTo>
                    <a:pt x="1" y="4437"/>
                  </a:lnTo>
                  <a:lnTo>
                    <a:pt x="548" y="5013"/>
                  </a:lnTo>
                  <a:cubicBezTo>
                    <a:pt x="1009" y="5474"/>
                    <a:pt x="1355" y="6107"/>
                    <a:pt x="1556" y="6626"/>
                  </a:cubicBezTo>
                  <a:lnTo>
                    <a:pt x="1268" y="6770"/>
                  </a:lnTo>
                  <a:lnTo>
                    <a:pt x="1470" y="7432"/>
                  </a:lnTo>
                  <a:lnTo>
                    <a:pt x="1499" y="7576"/>
                  </a:lnTo>
                  <a:lnTo>
                    <a:pt x="1729" y="8268"/>
                  </a:lnTo>
                  <a:lnTo>
                    <a:pt x="2420" y="8066"/>
                  </a:lnTo>
                  <a:cubicBezTo>
                    <a:pt x="3169" y="7864"/>
                    <a:pt x="3947" y="7720"/>
                    <a:pt x="4725" y="7691"/>
                  </a:cubicBezTo>
                  <a:lnTo>
                    <a:pt x="5243" y="8210"/>
                  </a:lnTo>
                  <a:lnTo>
                    <a:pt x="5733" y="7259"/>
                  </a:lnTo>
                  <a:cubicBezTo>
                    <a:pt x="6597" y="5474"/>
                    <a:pt x="7548" y="3572"/>
                    <a:pt x="8700" y="1499"/>
                  </a:cubicBezTo>
                  <a:lnTo>
                    <a:pt x="9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7163119" y="2443229"/>
              <a:ext cx="158312" cy="159427"/>
            </a:xfrm>
            <a:custGeom>
              <a:avLst/>
              <a:gdLst/>
              <a:ahLst/>
              <a:cxnLst/>
              <a:rect l="l" t="t" r="r" b="b"/>
              <a:pathLst>
                <a:path w="8239" h="8297" extrusionOk="0">
                  <a:moveTo>
                    <a:pt x="4753" y="1"/>
                  </a:moveTo>
                  <a:lnTo>
                    <a:pt x="4378" y="433"/>
                  </a:lnTo>
                  <a:cubicBezTo>
                    <a:pt x="2938" y="2247"/>
                    <a:pt x="1728" y="3889"/>
                    <a:pt x="576" y="5473"/>
                  </a:cubicBezTo>
                  <a:lnTo>
                    <a:pt x="0" y="6309"/>
                  </a:lnTo>
                  <a:lnTo>
                    <a:pt x="980" y="6626"/>
                  </a:lnTo>
                  <a:cubicBezTo>
                    <a:pt x="1296" y="6741"/>
                    <a:pt x="1642" y="6914"/>
                    <a:pt x="1988" y="7173"/>
                  </a:cubicBezTo>
                  <a:lnTo>
                    <a:pt x="3457" y="8296"/>
                  </a:lnTo>
                  <a:lnTo>
                    <a:pt x="3197" y="6568"/>
                  </a:lnTo>
                  <a:cubicBezTo>
                    <a:pt x="4378" y="5301"/>
                    <a:pt x="5934" y="4350"/>
                    <a:pt x="7403" y="3976"/>
                  </a:cubicBezTo>
                  <a:lnTo>
                    <a:pt x="8238" y="3745"/>
                  </a:lnTo>
                  <a:lnTo>
                    <a:pt x="7921" y="2967"/>
                  </a:lnTo>
                  <a:cubicBezTo>
                    <a:pt x="7662" y="2305"/>
                    <a:pt x="7374" y="1729"/>
                    <a:pt x="6884" y="1182"/>
                  </a:cubicBezTo>
                  <a:cubicBezTo>
                    <a:pt x="6366" y="692"/>
                    <a:pt x="5819" y="433"/>
                    <a:pt x="5300" y="231"/>
                  </a:cubicBezTo>
                  <a:lnTo>
                    <a:pt x="4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7246128" y="2379589"/>
              <a:ext cx="219205" cy="141691"/>
            </a:xfrm>
            <a:custGeom>
              <a:avLst/>
              <a:gdLst/>
              <a:ahLst/>
              <a:cxnLst/>
              <a:rect l="l" t="t" r="r" b="b"/>
              <a:pathLst>
                <a:path w="11408" h="7374" extrusionOk="0">
                  <a:moveTo>
                    <a:pt x="10197" y="0"/>
                  </a:moveTo>
                  <a:lnTo>
                    <a:pt x="9823" y="346"/>
                  </a:lnTo>
                  <a:cubicBezTo>
                    <a:pt x="9362" y="403"/>
                    <a:pt x="8959" y="403"/>
                    <a:pt x="8527" y="403"/>
                  </a:cubicBezTo>
                  <a:cubicBezTo>
                    <a:pt x="7634" y="403"/>
                    <a:pt x="6741" y="432"/>
                    <a:pt x="5762" y="634"/>
                  </a:cubicBezTo>
                  <a:cubicBezTo>
                    <a:pt x="4667" y="893"/>
                    <a:pt x="3717" y="1412"/>
                    <a:pt x="2795" y="1872"/>
                  </a:cubicBezTo>
                  <a:cubicBezTo>
                    <a:pt x="2564" y="2016"/>
                    <a:pt x="2305" y="2132"/>
                    <a:pt x="2046" y="2276"/>
                  </a:cubicBezTo>
                  <a:lnTo>
                    <a:pt x="1643" y="1786"/>
                  </a:lnTo>
                  <a:lnTo>
                    <a:pt x="1067" y="2506"/>
                  </a:lnTo>
                  <a:cubicBezTo>
                    <a:pt x="1009" y="2592"/>
                    <a:pt x="923" y="2650"/>
                    <a:pt x="894" y="2736"/>
                  </a:cubicBezTo>
                  <a:cubicBezTo>
                    <a:pt x="807" y="2852"/>
                    <a:pt x="721" y="2909"/>
                    <a:pt x="634" y="3025"/>
                  </a:cubicBezTo>
                  <a:lnTo>
                    <a:pt x="1" y="3860"/>
                  </a:lnTo>
                  <a:lnTo>
                    <a:pt x="951" y="4206"/>
                  </a:lnTo>
                  <a:cubicBezTo>
                    <a:pt x="1815" y="4551"/>
                    <a:pt x="2593" y="5588"/>
                    <a:pt x="2622" y="6510"/>
                  </a:cubicBezTo>
                  <a:lnTo>
                    <a:pt x="2651" y="7374"/>
                  </a:lnTo>
                  <a:lnTo>
                    <a:pt x="3515" y="7201"/>
                  </a:lnTo>
                  <a:cubicBezTo>
                    <a:pt x="3947" y="7144"/>
                    <a:pt x="4350" y="7057"/>
                    <a:pt x="4696" y="7057"/>
                  </a:cubicBezTo>
                  <a:cubicBezTo>
                    <a:pt x="5099" y="7057"/>
                    <a:pt x="5474" y="7086"/>
                    <a:pt x="5790" y="7201"/>
                  </a:cubicBezTo>
                  <a:lnTo>
                    <a:pt x="6280" y="7345"/>
                  </a:lnTo>
                  <a:lnTo>
                    <a:pt x="6568" y="6913"/>
                  </a:lnTo>
                  <a:cubicBezTo>
                    <a:pt x="7951" y="4983"/>
                    <a:pt x="9391" y="3197"/>
                    <a:pt x="10860" y="1671"/>
                  </a:cubicBezTo>
                  <a:lnTo>
                    <a:pt x="11407" y="1095"/>
                  </a:lnTo>
                  <a:lnTo>
                    <a:pt x="10860" y="576"/>
                  </a:lnTo>
                  <a:lnTo>
                    <a:pt x="10716" y="461"/>
                  </a:lnTo>
                  <a:lnTo>
                    <a:pt x="101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5842530" y="3151667"/>
              <a:ext cx="149454" cy="119018"/>
            </a:xfrm>
            <a:custGeom>
              <a:avLst/>
              <a:gdLst/>
              <a:ahLst/>
              <a:cxnLst/>
              <a:rect l="l" t="t" r="r" b="b"/>
              <a:pathLst>
                <a:path w="7778" h="6194" extrusionOk="0">
                  <a:moveTo>
                    <a:pt x="3371" y="1"/>
                  </a:moveTo>
                  <a:cubicBezTo>
                    <a:pt x="2478" y="1"/>
                    <a:pt x="1527" y="116"/>
                    <a:pt x="606" y="375"/>
                  </a:cubicBezTo>
                  <a:cubicBezTo>
                    <a:pt x="347" y="433"/>
                    <a:pt x="145" y="606"/>
                    <a:pt x="58" y="865"/>
                  </a:cubicBezTo>
                  <a:cubicBezTo>
                    <a:pt x="1" y="1124"/>
                    <a:pt x="30" y="1355"/>
                    <a:pt x="203" y="1585"/>
                  </a:cubicBezTo>
                  <a:cubicBezTo>
                    <a:pt x="1383" y="2996"/>
                    <a:pt x="2593" y="4437"/>
                    <a:pt x="3745" y="5906"/>
                  </a:cubicBezTo>
                  <a:cubicBezTo>
                    <a:pt x="3889" y="6079"/>
                    <a:pt x="4091" y="6194"/>
                    <a:pt x="4350" y="6194"/>
                  </a:cubicBezTo>
                  <a:cubicBezTo>
                    <a:pt x="4494" y="6194"/>
                    <a:pt x="4667" y="6165"/>
                    <a:pt x="4811" y="6050"/>
                  </a:cubicBezTo>
                  <a:lnTo>
                    <a:pt x="4955" y="5935"/>
                  </a:lnTo>
                  <a:cubicBezTo>
                    <a:pt x="5099" y="5848"/>
                    <a:pt x="5214" y="5646"/>
                    <a:pt x="5243" y="5474"/>
                  </a:cubicBezTo>
                  <a:cubicBezTo>
                    <a:pt x="5474" y="5445"/>
                    <a:pt x="5704" y="5416"/>
                    <a:pt x="5963" y="5416"/>
                  </a:cubicBezTo>
                  <a:lnTo>
                    <a:pt x="6107" y="5416"/>
                  </a:lnTo>
                  <a:cubicBezTo>
                    <a:pt x="6338" y="5416"/>
                    <a:pt x="6539" y="5301"/>
                    <a:pt x="6683" y="5128"/>
                  </a:cubicBezTo>
                  <a:cubicBezTo>
                    <a:pt x="6827" y="4926"/>
                    <a:pt x="6914" y="4696"/>
                    <a:pt x="6827" y="4465"/>
                  </a:cubicBezTo>
                  <a:cubicBezTo>
                    <a:pt x="6655" y="3630"/>
                    <a:pt x="6914" y="2680"/>
                    <a:pt x="7548" y="1873"/>
                  </a:cubicBezTo>
                  <a:cubicBezTo>
                    <a:pt x="7692" y="1700"/>
                    <a:pt x="7778" y="1441"/>
                    <a:pt x="7692" y="1182"/>
                  </a:cubicBezTo>
                  <a:cubicBezTo>
                    <a:pt x="7576" y="1009"/>
                    <a:pt x="7404" y="836"/>
                    <a:pt x="7202" y="721"/>
                  </a:cubicBezTo>
                  <a:cubicBezTo>
                    <a:pt x="5906" y="260"/>
                    <a:pt x="4638" y="1"/>
                    <a:pt x="3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6030721" y="3255178"/>
              <a:ext cx="138386" cy="159408"/>
            </a:xfrm>
            <a:custGeom>
              <a:avLst/>
              <a:gdLst/>
              <a:ahLst/>
              <a:cxnLst/>
              <a:rect l="l" t="t" r="r" b="b"/>
              <a:pathLst>
                <a:path w="7202" h="8296" extrusionOk="0">
                  <a:moveTo>
                    <a:pt x="2449" y="0"/>
                  </a:moveTo>
                  <a:cubicBezTo>
                    <a:pt x="2218" y="0"/>
                    <a:pt x="2017" y="115"/>
                    <a:pt x="1872" y="259"/>
                  </a:cubicBezTo>
                  <a:cubicBezTo>
                    <a:pt x="576" y="1728"/>
                    <a:pt x="0" y="3399"/>
                    <a:pt x="87" y="5271"/>
                  </a:cubicBezTo>
                  <a:cubicBezTo>
                    <a:pt x="115" y="5617"/>
                    <a:pt x="375" y="5876"/>
                    <a:pt x="692" y="5963"/>
                  </a:cubicBezTo>
                  <a:cubicBezTo>
                    <a:pt x="2074" y="6251"/>
                    <a:pt x="3342" y="6740"/>
                    <a:pt x="4378" y="7489"/>
                  </a:cubicBezTo>
                  <a:cubicBezTo>
                    <a:pt x="4407" y="7720"/>
                    <a:pt x="4522" y="7893"/>
                    <a:pt x="4695" y="8008"/>
                  </a:cubicBezTo>
                  <a:lnTo>
                    <a:pt x="4926" y="8152"/>
                  </a:lnTo>
                  <a:cubicBezTo>
                    <a:pt x="5070" y="8209"/>
                    <a:pt x="5214" y="8296"/>
                    <a:pt x="5358" y="8296"/>
                  </a:cubicBezTo>
                  <a:cubicBezTo>
                    <a:pt x="5588" y="8296"/>
                    <a:pt x="5847" y="8152"/>
                    <a:pt x="5991" y="7921"/>
                  </a:cubicBezTo>
                  <a:cubicBezTo>
                    <a:pt x="6222" y="7576"/>
                    <a:pt x="6539" y="7201"/>
                    <a:pt x="6913" y="6827"/>
                  </a:cubicBezTo>
                  <a:cubicBezTo>
                    <a:pt x="7144" y="6568"/>
                    <a:pt x="7201" y="6164"/>
                    <a:pt x="6971" y="5876"/>
                  </a:cubicBezTo>
                  <a:cubicBezTo>
                    <a:pt x="5847" y="4148"/>
                    <a:pt x="4609" y="2391"/>
                    <a:pt x="3053" y="288"/>
                  </a:cubicBezTo>
                  <a:cubicBezTo>
                    <a:pt x="2909" y="115"/>
                    <a:pt x="2679" y="0"/>
                    <a:pt x="24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6073878" y="3480993"/>
              <a:ext cx="164961" cy="168823"/>
            </a:xfrm>
            <a:custGeom>
              <a:avLst/>
              <a:gdLst/>
              <a:ahLst/>
              <a:cxnLst/>
              <a:rect l="l" t="t" r="r" b="b"/>
              <a:pathLst>
                <a:path w="8585" h="8786" extrusionOk="0">
                  <a:moveTo>
                    <a:pt x="807" y="0"/>
                  </a:moveTo>
                  <a:cubicBezTo>
                    <a:pt x="548" y="0"/>
                    <a:pt x="289" y="144"/>
                    <a:pt x="145" y="346"/>
                  </a:cubicBezTo>
                  <a:cubicBezTo>
                    <a:pt x="1" y="605"/>
                    <a:pt x="1" y="893"/>
                    <a:pt x="145" y="1124"/>
                  </a:cubicBezTo>
                  <a:cubicBezTo>
                    <a:pt x="1585" y="3543"/>
                    <a:pt x="2968" y="5934"/>
                    <a:pt x="4178" y="8382"/>
                  </a:cubicBezTo>
                  <a:cubicBezTo>
                    <a:pt x="4322" y="8642"/>
                    <a:pt x="4581" y="8786"/>
                    <a:pt x="4869" y="8786"/>
                  </a:cubicBezTo>
                  <a:lnTo>
                    <a:pt x="5330" y="8786"/>
                  </a:lnTo>
                  <a:cubicBezTo>
                    <a:pt x="5560" y="8786"/>
                    <a:pt x="5762" y="8670"/>
                    <a:pt x="5906" y="8498"/>
                  </a:cubicBezTo>
                  <a:cubicBezTo>
                    <a:pt x="6050" y="8325"/>
                    <a:pt x="6136" y="8094"/>
                    <a:pt x="6107" y="7893"/>
                  </a:cubicBezTo>
                  <a:cubicBezTo>
                    <a:pt x="5819" y="6424"/>
                    <a:pt x="6712" y="4638"/>
                    <a:pt x="8152" y="3745"/>
                  </a:cubicBezTo>
                  <a:cubicBezTo>
                    <a:pt x="8441" y="3572"/>
                    <a:pt x="8585" y="3198"/>
                    <a:pt x="8469" y="2881"/>
                  </a:cubicBezTo>
                  <a:cubicBezTo>
                    <a:pt x="8412" y="2708"/>
                    <a:pt x="8181" y="2477"/>
                    <a:pt x="7922" y="2420"/>
                  </a:cubicBezTo>
                  <a:cubicBezTo>
                    <a:pt x="7893" y="2391"/>
                    <a:pt x="7836" y="2333"/>
                    <a:pt x="7749" y="2305"/>
                  </a:cubicBezTo>
                  <a:lnTo>
                    <a:pt x="7432" y="2103"/>
                  </a:lnTo>
                  <a:cubicBezTo>
                    <a:pt x="7317" y="2017"/>
                    <a:pt x="7173" y="1988"/>
                    <a:pt x="7029" y="1988"/>
                  </a:cubicBezTo>
                  <a:cubicBezTo>
                    <a:pt x="6972" y="1988"/>
                    <a:pt x="6885" y="1988"/>
                    <a:pt x="6827" y="2017"/>
                  </a:cubicBezTo>
                  <a:cubicBezTo>
                    <a:pt x="5042" y="749"/>
                    <a:pt x="3083" y="87"/>
                    <a:pt x="8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6251002" y="3675257"/>
              <a:ext cx="164404" cy="206465"/>
            </a:xfrm>
            <a:custGeom>
              <a:avLst/>
              <a:gdLst/>
              <a:ahLst/>
              <a:cxnLst/>
              <a:rect l="l" t="t" r="r" b="b"/>
              <a:pathLst>
                <a:path w="8556" h="10745" extrusionOk="0">
                  <a:moveTo>
                    <a:pt x="4004" y="1"/>
                  </a:moveTo>
                  <a:cubicBezTo>
                    <a:pt x="3860" y="1"/>
                    <a:pt x="3745" y="58"/>
                    <a:pt x="3601" y="116"/>
                  </a:cubicBezTo>
                  <a:cubicBezTo>
                    <a:pt x="1728" y="1239"/>
                    <a:pt x="634" y="2967"/>
                    <a:pt x="144" y="5416"/>
                  </a:cubicBezTo>
                  <a:cubicBezTo>
                    <a:pt x="144" y="5445"/>
                    <a:pt x="115" y="5445"/>
                    <a:pt x="115" y="5445"/>
                  </a:cubicBezTo>
                  <a:cubicBezTo>
                    <a:pt x="0" y="5675"/>
                    <a:pt x="0" y="5905"/>
                    <a:pt x="115" y="6136"/>
                  </a:cubicBezTo>
                  <a:cubicBezTo>
                    <a:pt x="231" y="6337"/>
                    <a:pt x="432" y="6481"/>
                    <a:pt x="663" y="6539"/>
                  </a:cubicBezTo>
                  <a:cubicBezTo>
                    <a:pt x="2593" y="6885"/>
                    <a:pt x="4580" y="8123"/>
                    <a:pt x="5847" y="9736"/>
                  </a:cubicBezTo>
                  <a:cubicBezTo>
                    <a:pt x="5847" y="9909"/>
                    <a:pt x="5876" y="10140"/>
                    <a:pt x="6020" y="10284"/>
                  </a:cubicBezTo>
                  <a:lnTo>
                    <a:pt x="6164" y="10456"/>
                  </a:lnTo>
                  <a:cubicBezTo>
                    <a:pt x="6308" y="10600"/>
                    <a:pt x="6481" y="10716"/>
                    <a:pt x="6683" y="10745"/>
                  </a:cubicBezTo>
                  <a:lnTo>
                    <a:pt x="6740" y="10745"/>
                  </a:lnTo>
                  <a:cubicBezTo>
                    <a:pt x="6913" y="10745"/>
                    <a:pt x="7115" y="10658"/>
                    <a:pt x="7201" y="10572"/>
                  </a:cubicBezTo>
                  <a:cubicBezTo>
                    <a:pt x="7460" y="10341"/>
                    <a:pt x="7749" y="10168"/>
                    <a:pt x="8123" y="9909"/>
                  </a:cubicBezTo>
                  <a:cubicBezTo>
                    <a:pt x="8440" y="9736"/>
                    <a:pt x="8555" y="9333"/>
                    <a:pt x="8411" y="8987"/>
                  </a:cubicBezTo>
                  <a:cubicBezTo>
                    <a:pt x="7172" y="5963"/>
                    <a:pt x="5991" y="3140"/>
                    <a:pt x="4695" y="433"/>
                  </a:cubicBezTo>
                  <a:cubicBezTo>
                    <a:pt x="4580" y="260"/>
                    <a:pt x="4436" y="116"/>
                    <a:pt x="4234" y="58"/>
                  </a:cubicBezTo>
                  <a:cubicBezTo>
                    <a:pt x="4148" y="1"/>
                    <a:pt x="4090" y="1"/>
                    <a:pt x="40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6303017" y="3967498"/>
              <a:ext cx="152778" cy="193726"/>
            </a:xfrm>
            <a:custGeom>
              <a:avLst/>
              <a:gdLst/>
              <a:ahLst/>
              <a:cxnLst/>
              <a:rect l="l" t="t" r="r" b="b"/>
              <a:pathLst>
                <a:path w="7951" h="10082" extrusionOk="0">
                  <a:moveTo>
                    <a:pt x="807" y="0"/>
                  </a:moveTo>
                  <a:cubicBezTo>
                    <a:pt x="606" y="0"/>
                    <a:pt x="433" y="58"/>
                    <a:pt x="289" y="202"/>
                  </a:cubicBezTo>
                  <a:cubicBezTo>
                    <a:pt x="87" y="432"/>
                    <a:pt x="1" y="720"/>
                    <a:pt x="116" y="1008"/>
                  </a:cubicBezTo>
                  <a:cubicBezTo>
                    <a:pt x="1038" y="3658"/>
                    <a:pt x="1844" y="6164"/>
                    <a:pt x="2536" y="8613"/>
                  </a:cubicBezTo>
                  <a:lnTo>
                    <a:pt x="2622" y="8958"/>
                  </a:lnTo>
                  <a:cubicBezTo>
                    <a:pt x="2680" y="9131"/>
                    <a:pt x="2737" y="9333"/>
                    <a:pt x="2766" y="9506"/>
                  </a:cubicBezTo>
                  <a:cubicBezTo>
                    <a:pt x="2852" y="9765"/>
                    <a:pt x="3025" y="9938"/>
                    <a:pt x="3284" y="9995"/>
                  </a:cubicBezTo>
                  <a:cubicBezTo>
                    <a:pt x="3342" y="10053"/>
                    <a:pt x="3428" y="10053"/>
                    <a:pt x="3544" y="10053"/>
                  </a:cubicBezTo>
                  <a:cubicBezTo>
                    <a:pt x="3601" y="10053"/>
                    <a:pt x="3688" y="10053"/>
                    <a:pt x="3745" y="9995"/>
                  </a:cubicBezTo>
                  <a:cubicBezTo>
                    <a:pt x="3861" y="10053"/>
                    <a:pt x="3976" y="10082"/>
                    <a:pt x="4062" y="10082"/>
                  </a:cubicBezTo>
                  <a:lnTo>
                    <a:pt x="4177" y="10082"/>
                  </a:lnTo>
                  <a:cubicBezTo>
                    <a:pt x="4552" y="10082"/>
                    <a:pt x="4869" y="9822"/>
                    <a:pt x="4926" y="9477"/>
                  </a:cubicBezTo>
                  <a:cubicBezTo>
                    <a:pt x="5272" y="7691"/>
                    <a:pt x="6280" y="6020"/>
                    <a:pt x="7634" y="4954"/>
                  </a:cubicBezTo>
                  <a:cubicBezTo>
                    <a:pt x="7893" y="4810"/>
                    <a:pt x="7951" y="4436"/>
                    <a:pt x="7807" y="4090"/>
                  </a:cubicBezTo>
                  <a:cubicBezTo>
                    <a:pt x="7720" y="3889"/>
                    <a:pt x="7490" y="3716"/>
                    <a:pt x="7288" y="3658"/>
                  </a:cubicBezTo>
                  <a:cubicBezTo>
                    <a:pt x="5445" y="2045"/>
                    <a:pt x="3486" y="1037"/>
                    <a:pt x="1095" y="58"/>
                  </a:cubicBezTo>
                  <a:cubicBezTo>
                    <a:pt x="980" y="29"/>
                    <a:pt x="894" y="0"/>
                    <a:pt x="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6440827" y="4535897"/>
              <a:ext cx="168285" cy="248546"/>
            </a:xfrm>
            <a:custGeom>
              <a:avLst/>
              <a:gdLst/>
              <a:ahLst/>
              <a:cxnLst/>
              <a:rect l="l" t="t" r="r" b="b"/>
              <a:pathLst>
                <a:path w="8758" h="12935" extrusionOk="0">
                  <a:moveTo>
                    <a:pt x="779" y="1"/>
                  </a:moveTo>
                  <a:cubicBezTo>
                    <a:pt x="606" y="1"/>
                    <a:pt x="433" y="87"/>
                    <a:pt x="289" y="203"/>
                  </a:cubicBezTo>
                  <a:cubicBezTo>
                    <a:pt x="116" y="375"/>
                    <a:pt x="1" y="635"/>
                    <a:pt x="30" y="865"/>
                  </a:cubicBezTo>
                  <a:cubicBezTo>
                    <a:pt x="577" y="4523"/>
                    <a:pt x="1067" y="7836"/>
                    <a:pt x="1470" y="11091"/>
                  </a:cubicBezTo>
                  <a:cubicBezTo>
                    <a:pt x="1499" y="11263"/>
                    <a:pt x="1499" y="11494"/>
                    <a:pt x="1556" y="11667"/>
                  </a:cubicBezTo>
                  <a:cubicBezTo>
                    <a:pt x="1585" y="11839"/>
                    <a:pt x="1585" y="12070"/>
                    <a:pt x="1614" y="12243"/>
                  </a:cubicBezTo>
                  <a:cubicBezTo>
                    <a:pt x="1643" y="12617"/>
                    <a:pt x="1988" y="12905"/>
                    <a:pt x="2363" y="12905"/>
                  </a:cubicBezTo>
                  <a:lnTo>
                    <a:pt x="2507" y="12905"/>
                  </a:lnTo>
                  <a:cubicBezTo>
                    <a:pt x="2651" y="12905"/>
                    <a:pt x="2795" y="12934"/>
                    <a:pt x="2939" y="12934"/>
                  </a:cubicBezTo>
                  <a:lnTo>
                    <a:pt x="3054" y="12934"/>
                  </a:lnTo>
                  <a:cubicBezTo>
                    <a:pt x="3227" y="12934"/>
                    <a:pt x="3371" y="12905"/>
                    <a:pt x="3515" y="12790"/>
                  </a:cubicBezTo>
                  <a:cubicBezTo>
                    <a:pt x="3717" y="12675"/>
                    <a:pt x="3774" y="12473"/>
                    <a:pt x="3803" y="12300"/>
                  </a:cubicBezTo>
                  <a:cubicBezTo>
                    <a:pt x="4062" y="9996"/>
                    <a:pt x="5819" y="7692"/>
                    <a:pt x="8297" y="6424"/>
                  </a:cubicBezTo>
                  <a:cubicBezTo>
                    <a:pt x="8527" y="6309"/>
                    <a:pt x="8671" y="6136"/>
                    <a:pt x="8700" y="5906"/>
                  </a:cubicBezTo>
                  <a:cubicBezTo>
                    <a:pt x="8757" y="5704"/>
                    <a:pt x="8700" y="5474"/>
                    <a:pt x="8556" y="5301"/>
                  </a:cubicBezTo>
                  <a:cubicBezTo>
                    <a:pt x="6540" y="2680"/>
                    <a:pt x="4149" y="1009"/>
                    <a:pt x="1009" y="59"/>
                  </a:cubicBezTo>
                  <a:cubicBezTo>
                    <a:pt x="923" y="1"/>
                    <a:pt x="865" y="1"/>
                    <a:pt x="7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6438617" y="4233164"/>
              <a:ext cx="152778" cy="215861"/>
            </a:xfrm>
            <a:custGeom>
              <a:avLst/>
              <a:gdLst/>
              <a:ahLst/>
              <a:cxnLst/>
              <a:rect l="l" t="t" r="r" b="b"/>
              <a:pathLst>
                <a:path w="7951" h="11234" extrusionOk="0">
                  <a:moveTo>
                    <a:pt x="4811" y="0"/>
                  </a:moveTo>
                  <a:cubicBezTo>
                    <a:pt x="4696" y="0"/>
                    <a:pt x="4523" y="29"/>
                    <a:pt x="4437" y="115"/>
                  </a:cubicBezTo>
                  <a:cubicBezTo>
                    <a:pt x="3284" y="835"/>
                    <a:pt x="2420" y="1613"/>
                    <a:pt x="1758" y="2477"/>
                  </a:cubicBezTo>
                  <a:cubicBezTo>
                    <a:pt x="1095" y="3428"/>
                    <a:pt x="750" y="4378"/>
                    <a:pt x="462" y="5358"/>
                  </a:cubicBezTo>
                  <a:cubicBezTo>
                    <a:pt x="346" y="5675"/>
                    <a:pt x="260" y="5963"/>
                    <a:pt x="145" y="6308"/>
                  </a:cubicBezTo>
                  <a:cubicBezTo>
                    <a:pt x="1" y="6683"/>
                    <a:pt x="174" y="7115"/>
                    <a:pt x="577" y="7259"/>
                  </a:cubicBezTo>
                  <a:cubicBezTo>
                    <a:pt x="2190" y="7950"/>
                    <a:pt x="3572" y="9217"/>
                    <a:pt x="4321" y="10571"/>
                  </a:cubicBezTo>
                  <a:cubicBezTo>
                    <a:pt x="4350" y="10830"/>
                    <a:pt x="4494" y="11061"/>
                    <a:pt x="4753" y="11147"/>
                  </a:cubicBezTo>
                  <a:cubicBezTo>
                    <a:pt x="4869" y="11205"/>
                    <a:pt x="4984" y="11234"/>
                    <a:pt x="5070" y="11234"/>
                  </a:cubicBezTo>
                  <a:cubicBezTo>
                    <a:pt x="5243" y="11234"/>
                    <a:pt x="5387" y="11147"/>
                    <a:pt x="5531" y="11090"/>
                  </a:cubicBezTo>
                  <a:cubicBezTo>
                    <a:pt x="6136" y="10658"/>
                    <a:pt x="6741" y="10341"/>
                    <a:pt x="7346" y="10197"/>
                  </a:cubicBezTo>
                  <a:cubicBezTo>
                    <a:pt x="7576" y="10139"/>
                    <a:pt x="7691" y="9995"/>
                    <a:pt x="7807" y="9851"/>
                  </a:cubicBezTo>
                  <a:cubicBezTo>
                    <a:pt x="7922" y="9678"/>
                    <a:pt x="7951" y="9477"/>
                    <a:pt x="7893" y="9275"/>
                  </a:cubicBezTo>
                  <a:cubicBezTo>
                    <a:pt x="7173" y="6366"/>
                    <a:pt x="6366" y="3428"/>
                    <a:pt x="5589" y="547"/>
                  </a:cubicBezTo>
                  <a:cubicBezTo>
                    <a:pt x="5502" y="317"/>
                    <a:pt x="5358" y="115"/>
                    <a:pt x="5128" y="29"/>
                  </a:cubicBezTo>
                  <a:cubicBezTo>
                    <a:pt x="5041" y="0"/>
                    <a:pt x="4926" y="0"/>
                    <a:pt x="48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6613512" y="3856243"/>
              <a:ext cx="207022" cy="261804"/>
            </a:xfrm>
            <a:custGeom>
              <a:avLst/>
              <a:gdLst/>
              <a:ahLst/>
              <a:cxnLst/>
              <a:rect l="l" t="t" r="r" b="b"/>
              <a:pathLst>
                <a:path w="10774" h="13625" extrusionOk="0">
                  <a:moveTo>
                    <a:pt x="2449" y="1"/>
                  </a:moveTo>
                  <a:cubicBezTo>
                    <a:pt x="2305" y="1"/>
                    <a:pt x="2161" y="29"/>
                    <a:pt x="2075" y="87"/>
                  </a:cubicBezTo>
                  <a:cubicBezTo>
                    <a:pt x="1873" y="202"/>
                    <a:pt x="1787" y="375"/>
                    <a:pt x="1729" y="605"/>
                  </a:cubicBezTo>
                  <a:cubicBezTo>
                    <a:pt x="1009" y="4408"/>
                    <a:pt x="519" y="8008"/>
                    <a:pt x="116" y="11695"/>
                  </a:cubicBezTo>
                  <a:cubicBezTo>
                    <a:pt x="1" y="12041"/>
                    <a:pt x="260" y="12415"/>
                    <a:pt x="635" y="12473"/>
                  </a:cubicBezTo>
                  <a:cubicBezTo>
                    <a:pt x="1556" y="12703"/>
                    <a:pt x="2507" y="13049"/>
                    <a:pt x="3429" y="13567"/>
                  </a:cubicBezTo>
                  <a:cubicBezTo>
                    <a:pt x="3544" y="13625"/>
                    <a:pt x="3659" y="13625"/>
                    <a:pt x="3803" y="13625"/>
                  </a:cubicBezTo>
                  <a:cubicBezTo>
                    <a:pt x="3947" y="13625"/>
                    <a:pt x="4091" y="13596"/>
                    <a:pt x="4177" y="13538"/>
                  </a:cubicBezTo>
                  <a:cubicBezTo>
                    <a:pt x="4321" y="13452"/>
                    <a:pt x="4437" y="13308"/>
                    <a:pt x="4523" y="13164"/>
                  </a:cubicBezTo>
                  <a:cubicBezTo>
                    <a:pt x="5906" y="10860"/>
                    <a:pt x="7980" y="8815"/>
                    <a:pt x="10313" y="7432"/>
                  </a:cubicBezTo>
                  <a:cubicBezTo>
                    <a:pt x="10630" y="7230"/>
                    <a:pt x="10774" y="6798"/>
                    <a:pt x="10601" y="6481"/>
                  </a:cubicBezTo>
                  <a:cubicBezTo>
                    <a:pt x="10485" y="6280"/>
                    <a:pt x="10341" y="6136"/>
                    <a:pt x="10169" y="6078"/>
                  </a:cubicBezTo>
                  <a:cubicBezTo>
                    <a:pt x="10053" y="5934"/>
                    <a:pt x="9996" y="5790"/>
                    <a:pt x="9881" y="5646"/>
                  </a:cubicBezTo>
                  <a:cubicBezTo>
                    <a:pt x="9074" y="4408"/>
                    <a:pt x="8296" y="3169"/>
                    <a:pt x="7029" y="2161"/>
                  </a:cubicBezTo>
                  <a:cubicBezTo>
                    <a:pt x="5819" y="1153"/>
                    <a:pt x="4379" y="461"/>
                    <a:pt x="2651" y="29"/>
                  </a:cubicBezTo>
                  <a:cubicBezTo>
                    <a:pt x="2564" y="29"/>
                    <a:pt x="2536" y="1"/>
                    <a:pt x="24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6543224" y="4834786"/>
              <a:ext cx="179910" cy="251851"/>
            </a:xfrm>
            <a:custGeom>
              <a:avLst/>
              <a:gdLst/>
              <a:ahLst/>
              <a:cxnLst/>
              <a:rect l="l" t="t" r="r" b="b"/>
              <a:pathLst>
                <a:path w="9363" h="13107" extrusionOk="0">
                  <a:moveTo>
                    <a:pt x="6626" y="0"/>
                  </a:moveTo>
                  <a:cubicBezTo>
                    <a:pt x="6510" y="0"/>
                    <a:pt x="6395" y="29"/>
                    <a:pt x="6309" y="87"/>
                  </a:cubicBezTo>
                  <a:cubicBezTo>
                    <a:pt x="3515" y="1383"/>
                    <a:pt x="1441" y="3601"/>
                    <a:pt x="58" y="6769"/>
                  </a:cubicBezTo>
                  <a:cubicBezTo>
                    <a:pt x="1" y="6971"/>
                    <a:pt x="1" y="7172"/>
                    <a:pt x="58" y="7345"/>
                  </a:cubicBezTo>
                  <a:cubicBezTo>
                    <a:pt x="145" y="7547"/>
                    <a:pt x="289" y="7691"/>
                    <a:pt x="490" y="7749"/>
                  </a:cubicBezTo>
                  <a:cubicBezTo>
                    <a:pt x="2651" y="8613"/>
                    <a:pt x="4581" y="10514"/>
                    <a:pt x="5473" y="12645"/>
                  </a:cubicBezTo>
                  <a:cubicBezTo>
                    <a:pt x="5589" y="12876"/>
                    <a:pt x="5762" y="13048"/>
                    <a:pt x="6021" y="13106"/>
                  </a:cubicBezTo>
                  <a:lnTo>
                    <a:pt x="6194" y="13106"/>
                  </a:lnTo>
                  <a:cubicBezTo>
                    <a:pt x="6366" y="13106"/>
                    <a:pt x="6539" y="13048"/>
                    <a:pt x="6683" y="12904"/>
                  </a:cubicBezTo>
                  <a:cubicBezTo>
                    <a:pt x="7346" y="12271"/>
                    <a:pt x="8008" y="11781"/>
                    <a:pt x="8786" y="11349"/>
                  </a:cubicBezTo>
                  <a:cubicBezTo>
                    <a:pt x="8901" y="11320"/>
                    <a:pt x="8988" y="11234"/>
                    <a:pt x="9103" y="11176"/>
                  </a:cubicBezTo>
                  <a:cubicBezTo>
                    <a:pt x="9276" y="11003"/>
                    <a:pt x="9362" y="10744"/>
                    <a:pt x="9333" y="10485"/>
                  </a:cubicBezTo>
                  <a:lnTo>
                    <a:pt x="9074" y="9131"/>
                  </a:lnTo>
                  <a:cubicBezTo>
                    <a:pt x="8469" y="6308"/>
                    <a:pt x="7922" y="3457"/>
                    <a:pt x="7375" y="605"/>
                  </a:cubicBezTo>
                  <a:cubicBezTo>
                    <a:pt x="7346" y="403"/>
                    <a:pt x="7202" y="173"/>
                    <a:pt x="6971" y="87"/>
                  </a:cubicBezTo>
                  <a:cubicBezTo>
                    <a:pt x="6885" y="0"/>
                    <a:pt x="6770" y="0"/>
                    <a:pt x="66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6640644" y="4614505"/>
              <a:ext cx="210327" cy="313281"/>
            </a:xfrm>
            <a:custGeom>
              <a:avLst/>
              <a:gdLst/>
              <a:ahLst/>
              <a:cxnLst/>
              <a:rect l="l" t="t" r="r" b="b"/>
              <a:pathLst>
                <a:path w="10946" h="16304" extrusionOk="0">
                  <a:moveTo>
                    <a:pt x="778" y="0"/>
                  </a:moveTo>
                  <a:cubicBezTo>
                    <a:pt x="605" y="0"/>
                    <a:pt x="432" y="58"/>
                    <a:pt x="288" y="202"/>
                  </a:cubicBezTo>
                  <a:cubicBezTo>
                    <a:pt x="115" y="375"/>
                    <a:pt x="0" y="663"/>
                    <a:pt x="58" y="922"/>
                  </a:cubicBezTo>
                  <a:cubicBezTo>
                    <a:pt x="1008" y="5214"/>
                    <a:pt x="2132" y="10283"/>
                    <a:pt x="3140" y="15497"/>
                  </a:cubicBezTo>
                  <a:cubicBezTo>
                    <a:pt x="3169" y="15727"/>
                    <a:pt x="3313" y="15900"/>
                    <a:pt x="3486" y="16015"/>
                  </a:cubicBezTo>
                  <a:lnTo>
                    <a:pt x="3572" y="16044"/>
                  </a:lnTo>
                  <a:cubicBezTo>
                    <a:pt x="3658" y="16130"/>
                    <a:pt x="3774" y="16188"/>
                    <a:pt x="3889" y="16217"/>
                  </a:cubicBezTo>
                  <a:cubicBezTo>
                    <a:pt x="4004" y="16274"/>
                    <a:pt x="4062" y="16303"/>
                    <a:pt x="4177" y="16303"/>
                  </a:cubicBezTo>
                  <a:cubicBezTo>
                    <a:pt x="4321" y="16303"/>
                    <a:pt x="4465" y="16274"/>
                    <a:pt x="4609" y="16188"/>
                  </a:cubicBezTo>
                  <a:cubicBezTo>
                    <a:pt x="4811" y="16044"/>
                    <a:pt x="4926" y="15842"/>
                    <a:pt x="4926" y="15554"/>
                  </a:cubicBezTo>
                  <a:cubicBezTo>
                    <a:pt x="6020" y="12472"/>
                    <a:pt x="9189" y="10110"/>
                    <a:pt x="10514" y="9246"/>
                  </a:cubicBezTo>
                  <a:cubicBezTo>
                    <a:pt x="10859" y="9016"/>
                    <a:pt x="10946" y="8555"/>
                    <a:pt x="10715" y="8209"/>
                  </a:cubicBezTo>
                  <a:lnTo>
                    <a:pt x="10543" y="7864"/>
                  </a:lnTo>
                  <a:cubicBezTo>
                    <a:pt x="10456" y="7691"/>
                    <a:pt x="10254" y="7576"/>
                    <a:pt x="10082" y="7547"/>
                  </a:cubicBezTo>
                  <a:cubicBezTo>
                    <a:pt x="7979" y="3629"/>
                    <a:pt x="5012" y="1152"/>
                    <a:pt x="1008" y="29"/>
                  </a:cubicBezTo>
                  <a:cubicBezTo>
                    <a:pt x="951" y="0"/>
                    <a:pt x="864" y="0"/>
                    <a:pt x="7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6662780" y="4230935"/>
              <a:ext cx="201488" cy="314953"/>
            </a:xfrm>
            <a:custGeom>
              <a:avLst/>
              <a:gdLst/>
              <a:ahLst/>
              <a:cxnLst/>
              <a:rect l="l" t="t" r="r" b="b"/>
              <a:pathLst>
                <a:path w="10486" h="16391" extrusionOk="0">
                  <a:moveTo>
                    <a:pt x="9794" y="1"/>
                  </a:moveTo>
                  <a:cubicBezTo>
                    <a:pt x="9679" y="1"/>
                    <a:pt x="9621" y="1"/>
                    <a:pt x="9506" y="30"/>
                  </a:cubicBezTo>
                  <a:cubicBezTo>
                    <a:pt x="5790" y="1470"/>
                    <a:pt x="2737" y="3889"/>
                    <a:pt x="173" y="7317"/>
                  </a:cubicBezTo>
                  <a:cubicBezTo>
                    <a:pt x="29" y="7490"/>
                    <a:pt x="0" y="7720"/>
                    <a:pt x="29" y="7922"/>
                  </a:cubicBezTo>
                  <a:cubicBezTo>
                    <a:pt x="87" y="8152"/>
                    <a:pt x="231" y="8325"/>
                    <a:pt x="404" y="8441"/>
                  </a:cubicBezTo>
                  <a:cubicBezTo>
                    <a:pt x="1844" y="9218"/>
                    <a:pt x="3140" y="10198"/>
                    <a:pt x="4206" y="11235"/>
                  </a:cubicBezTo>
                  <a:lnTo>
                    <a:pt x="4436" y="11407"/>
                  </a:lnTo>
                  <a:cubicBezTo>
                    <a:pt x="5070" y="11983"/>
                    <a:pt x="6798" y="13568"/>
                    <a:pt x="6798" y="14547"/>
                  </a:cubicBezTo>
                  <a:cubicBezTo>
                    <a:pt x="6798" y="14691"/>
                    <a:pt x="6769" y="14806"/>
                    <a:pt x="6654" y="14950"/>
                  </a:cubicBezTo>
                  <a:cubicBezTo>
                    <a:pt x="6424" y="15209"/>
                    <a:pt x="6366" y="15555"/>
                    <a:pt x="6510" y="15843"/>
                  </a:cubicBezTo>
                  <a:lnTo>
                    <a:pt x="6597" y="15987"/>
                  </a:lnTo>
                  <a:cubicBezTo>
                    <a:pt x="6712" y="16160"/>
                    <a:pt x="6856" y="16304"/>
                    <a:pt x="7057" y="16362"/>
                  </a:cubicBezTo>
                  <a:cubicBezTo>
                    <a:pt x="7144" y="16362"/>
                    <a:pt x="7201" y="16390"/>
                    <a:pt x="7230" y="16390"/>
                  </a:cubicBezTo>
                  <a:cubicBezTo>
                    <a:pt x="7374" y="16390"/>
                    <a:pt x="7518" y="16362"/>
                    <a:pt x="7633" y="16275"/>
                  </a:cubicBezTo>
                  <a:cubicBezTo>
                    <a:pt x="8152" y="15987"/>
                    <a:pt x="8642" y="15699"/>
                    <a:pt x="9218" y="15440"/>
                  </a:cubicBezTo>
                  <a:lnTo>
                    <a:pt x="9304" y="15440"/>
                  </a:lnTo>
                  <a:cubicBezTo>
                    <a:pt x="9448" y="15440"/>
                    <a:pt x="9592" y="15411"/>
                    <a:pt x="9679" y="15354"/>
                  </a:cubicBezTo>
                  <a:cubicBezTo>
                    <a:pt x="9909" y="15209"/>
                    <a:pt x="10053" y="14950"/>
                    <a:pt x="10053" y="14691"/>
                  </a:cubicBezTo>
                  <a:cubicBezTo>
                    <a:pt x="10053" y="10370"/>
                    <a:pt x="10197" y="5791"/>
                    <a:pt x="10485" y="779"/>
                  </a:cubicBezTo>
                  <a:cubicBezTo>
                    <a:pt x="10485" y="548"/>
                    <a:pt x="10370" y="289"/>
                    <a:pt x="10168" y="145"/>
                  </a:cubicBezTo>
                  <a:cubicBezTo>
                    <a:pt x="10111" y="30"/>
                    <a:pt x="9938" y="1"/>
                    <a:pt x="9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6762409" y="3497038"/>
              <a:ext cx="199817" cy="266800"/>
            </a:xfrm>
            <a:custGeom>
              <a:avLst/>
              <a:gdLst/>
              <a:ahLst/>
              <a:cxnLst/>
              <a:rect l="l" t="t" r="r" b="b"/>
              <a:pathLst>
                <a:path w="10399" h="13885" extrusionOk="0">
                  <a:moveTo>
                    <a:pt x="9621" y="1"/>
                  </a:moveTo>
                  <a:cubicBezTo>
                    <a:pt x="9448" y="1"/>
                    <a:pt x="9246" y="58"/>
                    <a:pt x="9102" y="202"/>
                  </a:cubicBezTo>
                  <a:cubicBezTo>
                    <a:pt x="5415" y="1326"/>
                    <a:pt x="2621" y="3630"/>
                    <a:pt x="864" y="7058"/>
                  </a:cubicBezTo>
                  <a:cubicBezTo>
                    <a:pt x="663" y="7058"/>
                    <a:pt x="432" y="7173"/>
                    <a:pt x="288" y="7346"/>
                  </a:cubicBezTo>
                  <a:lnTo>
                    <a:pt x="173" y="7490"/>
                  </a:lnTo>
                  <a:cubicBezTo>
                    <a:pt x="87" y="7663"/>
                    <a:pt x="0" y="7835"/>
                    <a:pt x="29" y="8066"/>
                  </a:cubicBezTo>
                  <a:cubicBezTo>
                    <a:pt x="87" y="8267"/>
                    <a:pt x="173" y="8469"/>
                    <a:pt x="375" y="8555"/>
                  </a:cubicBezTo>
                  <a:cubicBezTo>
                    <a:pt x="2016" y="9765"/>
                    <a:pt x="3399" y="11551"/>
                    <a:pt x="3917" y="13308"/>
                  </a:cubicBezTo>
                  <a:cubicBezTo>
                    <a:pt x="3975" y="13510"/>
                    <a:pt x="4119" y="13683"/>
                    <a:pt x="4234" y="13798"/>
                  </a:cubicBezTo>
                  <a:cubicBezTo>
                    <a:pt x="4378" y="13855"/>
                    <a:pt x="4522" y="13884"/>
                    <a:pt x="4666" y="13884"/>
                  </a:cubicBezTo>
                  <a:cubicBezTo>
                    <a:pt x="4782" y="13884"/>
                    <a:pt x="4897" y="13855"/>
                    <a:pt x="5012" y="13827"/>
                  </a:cubicBezTo>
                  <a:cubicBezTo>
                    <a:pt x="5905" y="13366"/>
                    <a:pt x="6827" y="12991"/>
                    <a:pt x="7777" y="12703"/>
                  </a:cubicBezTo>
                  <a:cubicBezTo>
                    <a:pt x="8065" y="12646"/>
                    <a:pt x="8238" y="12386"/>
                    <a:pt x="8324" y="12098"/>
                  </a:cubicBezTo>
                  <a:lnTo>
                    <a:pt x="8468" y="11119"/>
                  </a:lnTo>
                  <a:cubicBezTo>
                    <a:pt x="8613" y="10111"/>
                    <a:pt x="8785" y="9103"/>
                    <a:pt x="8958" y="8095"/>
                  </a:cubicBezTo>
                  <a:cubicBezTo>
                    <a:pt x="9390" y="5733"/>
                    <a:pt x="9851" y="3371"/>
                    <a:pt x="10370" y="922"/>
                  </a:cubicBezTo>
                  <a:cubicBezTo>
                    <a:pt x="10398" y="577"/>
                    <a:pt x="10226" y="202"/>
                    <a:pt x="9909" y="58"/>
                  </a:cubicBezTo>
                  <a:cubicBezTo>
                    <a:pt x="9793" y="29"/>
                    <a:pt x="9736" y="1"/>
                    <a:pt x="96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6759085" y="3198725"/>
              <a:ext cx="196493" cy="265686"/>
            </a:xfrm>
            <a:custGeom>
              <a:avLst/>
              <a:gdLst/>
              <a:ahLst/>
              <a:cxnLst/>
              <a:rect l="l" t="t" r="r" b="b"/>
              <a:pathLst>
                <a:path w="10226" h="13827" extrusionOk="0">
                  <a:moveTo>
                    <a:pt x="4782" y="0"/>
                  </a:moveTo>
                  <a:cubicBezTo>
                    <a:pt x="4724" y="0"/>
                    <a:pt x="4609" y="0"/>
                    <a:pt x="4523" y="29"/>
                  </a:cubicBezTo>
                  <a:cubicBezTo>
                    <a:pt x="4321" y="115"/>
                    <a:pt x="4177" y="288"/>
                    <a:pt x="4090" y="461"/>
                  </a:cubicBezTo>
                  <a:lnTo>
                    <a:pt x="3572" y="1844"/>
                  </a:lnTo>
                  <a:cubicBezTo>
                    <a:pt x="2362" y="4983"/>
                    <a:pt x="1268" y="8209"/>
                    <a:pt x="58" y="11781"/>
                  </a:cubicBezTo>
                  <a:cubicBezTo>
                    <a:pt x="0" y="11983"/>
                    <a:pt x="29" y="12213"/>
                    <a:pt x="144" y="12386"/>
                  </a:cubicBezTo>
                  <a:cubicBezTo>
                    <a:pt x="202" y="12616"/>
                    <a:pt x="375" y="12703"/>
                    <a:pt x="605" y="12789"/>
                  </a:cubicBezTo>
                  <a:cubicBezTo>
                    <a:pt x="1440" y="12962"/>
                    <a:pt x="2189" y="13279"/>
                    <a:pt x="2909" y="13711"/>
                  </a:cubicBezTo>
                  <a:cubicBezTo>
                    <a:pt x="3025" y="13797"/>
                    <a:pt x="3169" y="13826"/>
                    <a:pt x="3313" y="13826"/>
                  </a:cubicBezTo>
                  <a:cubicBezTo>
                    <a:pt x="3370" y="13826"/>
                    <a:pt x="3457" y="13826"/>
                    <a:pt x="3514" y="13797"/>
                  </a:cubicBezTo>
                  <a:cubicBezTo>
                    <a:pt x="3745" y="13711"/>
                    <a:pt x="3889" y="13567"/>
                    <a:pt x="4004" y="13394"/>
                  </a:cubicBezTo>
                  <a:lnTo>
                    <a:pt x="4062" y="13250"/>
                  </a:lnTo>
                  <a:cubicBezTo>
                    <a:pt x="4177" y="13077"/>
                    <a:pt x="4177" y="12847"/>
                    <a:pt x="4090" y="12645"/>
                  </a:cubicBezTo>
                  <a:cubicBezTo>
                    <a:pt x="4062" y="12530"/>
                    <a:pt x="4004" y="12415"/>
                    <a:pt x="3889" y="12357"/>
                  </a:cubicBezTo>
                  <a:cubicBezTo>
                    <a:pt x="5185" y="10254"/>
                    <a:pt x="7317" y="8382"/>
                    <a:pt x="9822" y="7057"/>
                  </a:cubicBezTo>
                  <a:cubicBezTo>
                    <a:pt x="10082" y="6913"/>
                    <a:pt x="10226" y="6654"/>
                    <a:pt x="10226" y="6366"/>
                  </a:cubicBezTo>
                  <a:cubicBezTo>
                    <a:pt x="10226" y="6308"/>
                    <a:pt x="10226" y="6193"/>
                    <a:pt x="10197" y="6135"/>
                  </a:cubicBezTo>
                  <a:cubicBezTo>
                    <a:pt x="9362" y="3428"/>
                    <a:pt x="7691" y="1440"/>
                    <a:pt x="5156" y="87"/>
                  </a:cubicBezTo>
                  <a:cubicBezTo>
                    <a:pt x="5041" y="0"/>
                    <a:pt x="4926" y="0"/>
                    <a:pt x="47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6933980" y="2947450"/>
              <a:ext cx="202027" cy="202027"/>
            </a:xfrm>
            <a:custGeom>
              <a:avLst/>
              <a:gdLst/>
              <a:ahLst/>
              <a:cxnLst/>
              <a:rect l="l" t="t" r="r" b="b"/>
              <a:pathLst>
                <a:path w="10514" h="10514" extrusionOk="0">
                  <a:moveTo>
                    <a:pt x="9621" y="0"/>
                  </a:moveTo>
                  <a:cubicBezTo>
                    <a:pt x="5905" y="691"/>
                    <a:pt x="3255" y="2103"/>
                    <a:pt x="1095" y="4551"/>
                  </a:cubicBezTo>
                  <a:cubicBezTo>
                    <a:pt x="1008" y="4522"/>
                    <a:pt x="951" y="4522"/>
                    <a:pt x="864" y="4522"/>
                  </a:cubicBezTo>
                  <a:cubicBezTo>
                    <a:pt x="720" y="4522"/>
                    <a:pt x="548" y="4551"/>
                    <a:pt x="404" y="4666"/>
                  </a:cubicBezTo>
                  <a:lnTo>
                    <a:pt x="317" y="4695"/>
                  </a:lnTo>
                  <a:cubicBezTo>
                    <a:pt x="144" y="4839"/>
                    <a:pt x="29" y="5012"/>
                    <a:pt x="29" y="5242"/>
                  </a:cubicBezTo>
                  <a:cubicBezTo>
                    <a:pt x="0" y="5444"/>
                    <a:pt x="87" y="5675"/>
                    <a:pt x="231" y="5819"/>
                  </a:cubicBezTo>
                  <a:cubicBezTo>
                    <a:pt x="1239" y="6913"/>
                    <a:pt x="2017" y="8152"/>
                    <a:pt x="2593" y="9448"/>
                  </a:cubicBezTo>
                  <a:cubicBezTo>
                    <a:pt x="2564" y="9592"/>
                    <a:pt x="2564" y="9736"/>
                    <a:pt x="2593" y="9880"/>
                  </a:cubicBezTo>
                  <a:lnTo>
                    <a:pt x="2622" y="10024"/>
                  </a:lnTo>
                  <a:cubicBezTo>
                    <a:pt x="2708" y="10197"/>
                    <a:pt x="2852" y="10370"/>
                    <a:pt x="3025" y="10456"/>
                  </a:cubicBezTo>
                  <a:cubicBezTo>
                    <a:pt x="3140" y="10485"/>
                    <a:pt x="3255" y="10514"/>
                    <a:pt x="3342" y="10514"/>
                  </a:cubicBezTo>
                  <a:cubicBezTo>
                    <a:pt x="3457" y="10514"/>
                    <a:pt x="3543" y="10514"/>
                    <a:pt x="3601" y="10485"/>
                  </a:cubicBezTo>
                  <a:cubicBezTo>
                    <a:pt x="4465" y="10168"/>
                    <a:pt x="5300" y="9938"/>
                    <a:pt x="6136" y="9880"/>
                  </a:cubicBezTo>
                  <a:cubicBezTo>
                    <a:pt x="6193" y="9880"/>
                    <a:pt x="6222" y="9909"/>
                    <a:pt x="6308" y="9909"/>
                  </a:cubicBezTo>
                  <a:cubicBezTo>
                    <a:pt x="6424" y="9909"/>
                    <a:pt x="6481" y="9880"/>
                    <a:pt x="6596" y="9822"/>
                  </a:cubicBezTo>
                  <a:cubicBezTo>
                    <a:pt x="6798" y="9765"/>
                    <a:pt x="6942" y="9592"/>
                    <a:pt x="7029" y="9390"/>
                  </a:cubicBezTo>
                  <a:cubicBezTo>
                    <a:pt x="8037" y="6625"/>
                    <a:pt x="9045" y="4119"/>
                    <a:pt x="10111" y="1671"/>
                  </a:cubicBezTo>
                  <a:lnTo>
                    <a:pt x="10197" y="1469"/>
                  </a:lnTo>
                  <a:cubicBezTo>
                    <a:pt x="10255" y="1325"/>
                    <a:pt x="10312" y="1239"/>
                    <a:pt x="10370" y="1095"/>
                  </a:cubicBezTo>
                  <a:cubicBezTo>
                    <a:pt x="10514" y="835"/>
                    <a:pt x="10485" y="519"/>
                    <a:pt x="10312" y="288"/>
                  </a:cubicBezTo>
                  <a:cubicBezTo>
                    <a:pt x="10226" y="115"/>
                    <a:pt x="9967" y="0"/>
                    <a:pt x="97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6998735" y="2689527"/>
              <a:ext cx="173262" cy="170495"/>
            </a:xfrm>
            <a:custGeom>
              <a:avLst/>
              <a:gdLst/>
              <a:ahLst/>
              <a:cxnLst/>
              <a:rect l="l" t="t" r="r" b="b"/>
              <a:pathLst>
                <a:path w="9017" h="8873" extrusionOk="0">
                  <a:moveTo>
                    <a:pt x="4695" y="0"/>
                  </a:moveTo>
                  <a:cubicBezTo>
                    <a:pt x="4436" y="0"/>
                    <a:pt x="4206" y="144"/>
                    <a:pt x="4033" y="375"/>
                  </a:cubicBezTo>
                  <a:cubicBezTo>
                    <a:pt x="2737" y="2564"/>
                    <a:pt x="1441" y="4868"/>
                    <a:pt x="116" y="7374"/>
                  </a:cubicBezTo>
                  <a:cubicBezTo>
                    <a:pt x="0" y="7576"/>
                    <a:pt x="0" y="7778"/>
                    <a:pt x="87" y="8008"/>
                  </a:cubicBezTo>
                  <a:cubicBezTo>
                    <a:pt x="144" y="8210"/>
                    <a:pt x="288" y="8354"/>
                    <a:pt x="519" y="8411"/>
                  </a:cubicBezTo>
                  <a:cubicBezTo>
                    <a:pt x="692" y="8498"/>
                    <a:pt x="922" y="8642"/>
                    <a:pt x="1124" y="8757"/>
                  </a:cubicBezTo>
                  <a:cubicBezTo>
                    <a:pt x="1239" y="8814"/>
                    <a:pt x="1383" y="8872"/>
                    <a:pt x="1527" y="8872"/>
                  </a:cubicBezTo>
                  <a:cubicBezTo>
                    <a:pt x="1729" y="8872"/>
                    <a:pt x="1930" y="8786"/>
                    <a:pt x="2074" y="8642"/>
                  </a:cubicBezTo>
                  <a:cubicBezTo>
                    <a:pt x="3831" y="6798"/>
                    <a:pt x="6049" y="5502"/>
                    <a:pt x="8440" y="4868"/>
                  </a:cubicBezTo>
                  <a:cubicBezTo>
                    <a:pt x="8642" y="4840"/>
                    <a:pt x="8786" y="4695"/>
                    <a:pt x="8901" y="4494"/>
                  </a:cubicBezTo>
                  <a:cubicBezTo>
                    <a:pt x="9016" y="4321"/>
                    <a:pt x="9016" y="4119"/>
                    <a:pt x="8930" y="3889"/>
                  </a:cubicBezTo>
                  <a:lnTo>
                    <a:pt x="8958" y="3831"/>
                  </a:lnTo>
                  <a:cubicBezTo>
                    <a:pt x="8872" y="3601"/>
                    <a:pt x="8728" y="3457"/>
                    <a:pt x="8555" y="3342"/>
                  </a:cubicBezTo>
                  <a:cubicBezTo>
                    <a:pt x="8526" y="3342"/>
                    <a:pt x="8469" y="3313"/>
                    <a:pt x="8440" y="3313"/>
                  </a:cubicBezTo>
                  <a:cubicBezTo>
                    <a:pt x="8123" y="2708"/>
                    <a:pt x="7749" y="2046"/>
                    <a:pt x="7173" y="1469"/>
                  </a:cubicBezTo>
                  <a:cubicBezTo>
                    <a:pt x="6683" y="980"/>
                    <a:pt x="6136" y="721"/>
                    <a:pt x="5646" y="432"/>
                  </a:cubicBezTo>
                  <a:cubicBezTo>
                    <a:pt x="5531" y="375"/>
                    <a:pt x="5416" y="317"/>
                    <a:pt x="5272" y="260"/>
                  </a:cubicBezTo>
                  <a:cubicBezTo>
                    <a:pt x="5156" y="144"/>
                    <a:pt x="5041" y="87"/>
                    <a:pt x="4926" y="29"/>
                  </a:cubicBezTo>
                  <a:cubicBezTo>
                    <a:pt x="4839" y="0"/>
                    <a:pt x="4782" y="0"/>
                    <a:pt x="4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7202971" y="2497473"/>
              <a:ext cx="168823" cy="158870"/>
            </a:xfrm>
            <a:custGeom>
              <a:avLst/>
              <a:gdLst/>
              <a:ahLst/>
              <a:cxnLst/>
              <a:rect l="l" t="t" r="r" b="b"/>
              <a:pathLst>
                <a:path w="8786" h="8268" extrusionOk="0">
                  <a:moveTo>
                    <a:pt x="7864" y="0"/>
                  </a:moveTo>
                  <a:cubicBezTo>
                    <a:pt x="5444" y="317"/>
                    <a:pt x="2708" y="893"/>
                    <a:pt x="576" y="3399"/>
                  </a:cubicBezTo>
                  <a:cubicBezTo>
                    <a:pt x="375" y="3486"/>
                    <a:pt x="202" y="3630"/>
                    <a:pt x="115" y="3831"/>
                  </a:cubicBezTo>
                  <a:cubicBezTo>
                    <a:pt x="0" y="4119"/>
                    <a:pt x="87" y="4436"/>
                    <a:pt x="288" y="4667"/>
                  </a:cubicBezTo>
                  <a:cubicBezTo>
                    <a:pt x="1123" y="5444"/>
                    <a:pt x="1642" y="6539"/>
                    <a:pt x="1671" y="7547"/>
                  </a:cubicBezTo>
                  <a:cubicBezTo>
                    <a:pt x="1671" y="7777"/>
                    <a:pt x="1786" y="7979"/>
                    <a:pt x="1959" y="8094"/>
                  </a:cubicBezTo>
                  <a:cubicBezTo>
                    <a:pt x="2103" y="8210"/>
                    <a:pt x="2276" y="8267"/>
                    <a:pt x="2448" y="8267"/>
                  </a:cubicBezTo>
                  <a:lnTo>
                    <a:pt x="2564" y="8267"/>
                  </a:lnTo>
                  <a:cubicBezTo>
                    <a:pt x="3025" y="8210"/>
                    <a:pt x="3457" y="8123"/>
                    <a:pt x="3860" y="8123"/>
                  </a:cubicBezTo>
                  <a:cubicBezTo>
                    <a:pt x="4148" y="8123"/>
                    <a:pt x="4407" y="7979"/>
                    <a:pt x="4522" y="7720"/>
                  </a:cubicBezTo>
                  <a:cubicBezTo>
                    <a:pt x="5963" y="5214"/>
                    <a:pt x="7288" y="3054"/>
                    <a:pt x="8612" y="1124"/>
                  </a:cubicBezTo>
                  <a:cubicBezTo>
                    <a:pt x="8785" y="893"/>
                    <a:pt x="8785" y="576"/>
                    <a:pt x="8641" y="317"/>
                  </a:cubicBezTo>
                  <a:cubicBezTo>
                    <a:pt x="8468" y="144"/>
                    <a:pt x="8209" y="0"/>
                    <a:pt x="79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7284327" y="2304305"/>
              <a:ext cx="135062" cy="120689"/>
            </a:xfrm>
            <a:custGeom>
              <a:avLst/>
              <a:gdLst/>
              <a:ahLst/>
              <a:cxnLst/>
              <a:rect l="l" t="t" r="r" b="b"/>
              <a:pathLst>
                <a:path w="7029" h="6281" extrusionOk="0">
                  <a:moveTo>
                    <a:pt x="5127" y="1"/>
                  </a:moveTo>
                  <a:cubicBezTo>
                    <a:pt x="4926" y="1"/>
                    <a:pt x="4753" y="58"/>
                    <a:pt x="4609" y="202"/>
                  </a:cubicBezTo>
                  <a:cubicBezTo>
                    <a:pt x="3198" y="1671"/>
                    <a:pt x="1757" y="3256"/>
                    <a:pt x="231" y="5070"/>
                  </a:cubicBezTo>
                  <a:cubicBezTo>
                    <a:pt x="0" y="5358"/>
                    <a:pt x="0" y="5762"/>
                    <a:pt x="231" y="6050"/>
                  </a:cubicBezTo>
                  <a:cubicBezTo>
                    <a:pt x="375" y="6222"/>
                    <a:pt x="605" y="6280"/>
                    <a:pt x="807" y="6280"/>
                  </a:cubicBezTo>
                  <a:cubicBezTo>
                    <a:pt x="951" y="6280"/>
                    <a:pt x="1066" y="6251"/>
                    <a:pt x="1210" y="6194"/>
                  </a:cubicBezTo>
                  <a:cubicBezTo>
                    <a:pt x="2477" y="5416"/>
                    <a:pt x="4177" y="4955"/>
                    <a:pt x="5675" y="4955"/>
                  </a:cubicBezTo>
                  <a:lnTo>
                    <a:pt x="5819" y="4955"/>
                  </a:lnTo>
                  <a:cubicBezTo>
                    <a:pt x="6107" y="4955"/>
                    <a:pt x="6395" y="4782"/>
                    <a:pt x="6510" y="4494"/>
                  </a:cubicBezTo>
                  <a:cubicBezTo>
                    <a:pt x="6539" y="4379"/>
                    <a:pt x="6568" y="4235"/>
                    <a:pt x="6568" y="4091"/>
                  </a:cubicBezTo>
                  <a:cubicBezTo>
                    <a:pt x="6942" y="3515"/>
                    <a:pt x="7028" y="2910"/>
                    <a:pt x="6971" y="2305"/>
                  </a:cubicBezTo>
                  <a:cubicBezTo>
                    <a:pt x="6913" y="1499"/>
                    <a:pt x="6395" y="721"/>
                    <a:pt x="5617" y="145"/>
                  </a:cubicBezTo>
                  <a:cubicBezTo>
                    <a:pt x="5473" y="30"/>
                    <a:pt x="5329" y="1"/>
                    <a:pt x="51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7402576" y="2162306"/>
              <a:ext cx="48499" cy="35894"/>
            </a:xfrm>
            <a:custGeom>
              <a:avLst/>
              <a:gdLst/>
              <a:ahLst/>
              <a:cxnLst/>
              <a:rect l="l" t="t" r="r" b="b"/>
              <a:pathLst>
                <a:path w="2524" h="1868" extrusionOk="0">
                  <a:moveTo>
                    <a:pt x="1629" y="1"/>
                  </a:moveTo>
                  <a:cubicBezTo>
                    <a:pt x="1517" y="1"/>
                    <a:pt x="1399" y="24"/>
                    <a:pt x="1278" y="74"/>
                  </a:cubicBezTo>
                  <a:cubicBezTo>
                    <a:pt x="1191" y="103"/>
                    <a:pt x="1047" y="161"/>
                    <a:pt x="932" y="247"/>
                  </a:cubicBezTo>
                  <a:cubicBezTo>
                    <a:pt x="1" y="789"/>
                    <a:pt x="714" y="1868"/>
                    <a:pt x="1432" y="1868"/>
                  </a:cubicBezTo>
                  <a:cubicBezTo>
                    <a:pt x="1668" y="1868"/>
                    <a:pt x="1906" y="1750"/>
                    <a:pt x="2084" y="1457"/>
                  </a:cubicBezTo>
                  <a:cubicBezTo>
                    <a:pt x="2199" y="1342"/>
                    <a:pt x="2228" y="1227"/>
                    <a:pt x="2286" y="1083"/>
                  </a:cubicBezTo>
                  <a:cubicBezTo>
                    <a:pt x="2523" y="512"/>
                    <a:pt x="2154" y="1"/>
                    <a:pt x="1629" y="1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7414394" y="2226273"/>
              <a:ext cx="28784" cy="21636"/>
            </a:xfrm>
            <a:custGeom>
              <a:avLst/>
              <a:gdLst/>
              <a:ahLst/>
              <a:cxnLst/>
              <a:rect l="l" t="t" r="r" b="b"/>
              <a:pathLst>
                <a:path w="1498" h="1126" extrusionOk="0">
                  <a:moveTo>
                    <a:pt x="749" y="0"/>
                  </a:moveTo>
                  <a:cubicBezTo>
                    <a:pt x="0" y="0"/>
                    <a:pt x="0" y="1124"/>
                    <a:pt x="749" y="1124"/>
                  </a:cubicBezTo>
                  <a:cubicBezTo>
                    <a:pt x="767" y="1125"/>
                    <a:pt x="784" y="1126"/>
                    <a:pt x="801" y="1126"/>
                  </a:cubicBezTo>
                  <a:cubicBezTo>
                    <a:pt x="1498" y="1126"/>
                    <a:pt x="1480" y="0"/>
                    <a:pt x="749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7443216" y="2220912"/>
              <a:ext cx="50439" cy="38046"/>
            </a:xfrm>
            <a:custGeom>
              <a:avLst/>
              <a:gdLst/>
              <a:ahLst/>
              <a:cxnLst/>
              <a:rect l="l" t="t" r="r" b="b"/>
              <a:pathLst>
                <a:path w="2625" h="1980" extrusionOk="0">
                  <a:moveTo>
                    <a:pt x="1337" y="0"/>
                  </a:moveTo>
                  <a:cubicBezTo>
                    <a:pt x="666" y="0"/>
                    <a:pt x="0" y="933"/>
                    <a:pt x="689" y="1489"/>
                  </a:cubicBezTo>
                  <a:cubicBezTo>
                    <a:pt x="833" y="1633"/>
                    <a:pt x="977" y="1748"/>
                    <a:pt x="1150" y="1864"/>
                  </a:cubicBezTo>
                  <a:cubicBezTo>
                    <a:pt x="1279" y="1944"/>
                    <a:pt x="1415" y="1980"/>
                    <a:pt x="1546" y="1980"/>
                  </a:cubicBezTo>
                  <a:cubicBezTo>
                    <a:pt x="2119" y="1980"/>
                    <a:pt x="2625" y="1308"/>
                    <a:pt x="2274" y="769"/>
                  </a:cubicBezTo>
                  <a:cubicBezTo>
                    <a:pt x="2158" y="596"/>
                    <a:pt x="2043" y="423"/>
                    <a:pt x="1899" y="279"/>
                  </a:cubicBezTo>
                  <a:cubicBezTo>
                    <a:pt x="1735" y="82"/>
                    <a:pt x="1536" y="0"/>
                    <a:pt x="1337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7368450" y="2281055"/>
              <a:ext cx="167728" cy="139501"/>
            </a:xfrm>
            <a:custGeom>
              <a:avLst/>
              <a:gdLst/>
              <a:ahLst/>
              <a:cxnLst/>
              <a:rect l="l" t="t" r="r" b="b"/>
              <a:pathLst>
                <a:path w="8729" h="7260" extrusionOk="0">
                  <a:moveTo>
                    <a:pt x="7490" y="1"/>
                  </a:moveTo>
                  <a:lnTo>
                    <a:pt x="6597" y="577"/>
                  </a:lnTo>
                  <a:cubicBezTo>
                    <a:pt x="6165" y="865"/>
                    <a:pt x="5588" y="1009"/>
                    <a:pt x="4897" y="1009"/>
                  </a:cubicBezTo>
                  <a:cubicBezTo>
                    <a:pt x="4004" y="1009"/>
                    <a:pt x="2967" y="779"/>
                    <a:pt x="1988" y="289"/>
                  </a:cubicBezTo>
                  <a:lnTo>
                    <a:pt x="1527" y="87"/>
                  </a:lnTo>
                  <a:lnTo>
                    <a:pt x="1153" y="433"/>
                  </a:lnTo>
                  <a:cubicBezTo>
                    <a:pt x="1095" y="519"/>
                    <a:pt x="980" y="635"/>
                    <a:pt x="893" y="721"/>
                  </a:cubicBezTo>
                  <a:lnTo>
                    <a:pt x="317" y="1412"/>
                  </a:lnTo>
                  <a:lnTo>
                    <a:pt x="1124" y="1844"/>
                  </a:lnTo>
                  <a:cubicBezTo>
                    <a:pt x="1527" y="2075"/>
                    <a:pt x="1815" y="2536"/>
                    <a:pt x="1873" y="3141"/>
                  </a:cubicBezTo>
                  <a:cubicBezTo>
                    <a:pt x="1959" y="3803"/>
                    <a:pt x="1729" y="4466"/>
                    <a:pt x="1325" y="4811"/>
                  </a:cubicBezTo>
                  <a:lnTo>
                    <a:pt x="0" y="5992"/>
                  </a:lnTo>
                  <a:lnTo>
                    <a:pt x="1758" y="6136"/>
                  </a:lnTo>
                  <a:cubicBezTo>
                    <a:pt x="2247" y="6165"/>
                    <a:pt x="2622" y="6251"/>
                    <a:pt x="2967" y="6309"/>
                  </a:cubicBezTo>
                  <a:lnTo>
                    <a:pt x="3342" y="6684"/>
                  </a:lnTo>
                  <a:lnTo>
                    <a:pt x="3486" y="6770"/>
                  </a:lnTo>
                  <a:lnTo>
                    <a:pt x="4033" y="7260"/>
                  </a:lnTo>
                  <a:lnTo>
                    <a:pt x="4552" y="6712"/>
                  </a:lnTo>
                  <a:cubicBezTo>
                    <a:pt x="5704" y="5474"/>
                    <a:pt x="6913" y="4350"/>
                    <a:pt x="8181" y="3371"/>
                  </a:cubicBezTo>
                  <a:lnTo>
                    <a:pt x="8728" y="2939"/>
                  </a:lnTo>
                  <a:lnTo>
                    <a:pt x="8354" y="2421"/>
                  </a:lnTo>
                  <a:cubicBezTo>
                    <a:pt x="8066" y="1988"/>
                    <a:pt x="7893" y="1556"/>
                    <a:pt x="7749" y="1067"/>
                  </a:cubicBezTo>
                  <a:lnTo>
                    <a:pt x="7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7583197" y="2249312"/>
              <a:ext cx="40332" cy="30417"/>
            </a:xfrm>
            <a:custGeom>
              <a:avLst/>
              <a:gdLst/>
              <a:ahLst/>
              <a:cxnLst/>
              <a:rect l="l" t="t" r="r" b="b"/>
              <a:pathLst>
                <a:path w="2099" h="1583" extrusionOk="0">
                  <a:moveTo>
                    <a:pt x="811" y="0"/>
                  </a:moveTo>
                  <a:cubicBezTo>
                    <a:pt x="722" y="0"/>
                    <a:pt x="626" y="13"/>
                    <a:pt x="519" y="40"/>
                  </a:cubicBezTo>
                  <a:cubicBezTo>
                    <a:pt x="0" y="242"/>
                    <a:pt x="58" y="846"/>
                    <a:pt x="317" y="1192"/>
                  </a:cubicBezTo>
                  <a:cubicBezTo>
                    <a:pt x="498" y="1471"/>
                    <a:pt x="724" y="1582"/>
                    <a:pt x="941" y="1582"/>
                  </a:cubicBezTo>
                  <a:cubicBezTo>
                    <a:pt x="1555" y="1582"/>
                    <a:pt x="2099" y="694"/>
                    <a:pt x="1354" y="184"/>
                  </a:cubicBezTo>
                  <a:cubicBezTo>
                    <a:pt x="1175" y="65"/>
                    <a:pt x="1010" y="0"/>
                    <a:pt x="811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7608100" y="2289894"/>
              <a:ext cx="29245" cy="26824"/>
            </a:xfrm>
            <a:custGeom>
              <a:avLst/>
              <a:gdLst/>
              <a:ahLst/>
              <a:cxnLst/>
              <a:rect l="l" t="t" r="r" b="b"/>
              <a:pathLst>
                <a:path w="1522" h="1396" extrusionOk="0">
                  <a:moveTo>
                    <a:pt x="790" y="1"/>
                  </a:moveTo>
                  <a:cubicBezTo>
                    <a:pt x="629" y="1"/>
                    <a:pt x="469" y="62"/>
                    <a:pt x="346" y="203"/>
                  </a:cubicBezTo>
                  <a:cubicBezTo>
                    <a:pt x="317" y="232"/>
                    <a:pt x="289" y="319"/>
                    <a:pt x="202" y="376"/>
                  </a:cubicBezTo>
                  <a:cubicBezTo>
                    <a:pt x="1" y="636"/>
                    <a:pt x="29" y="952"/>
                    <a:pt x="317" y="1154"/>
                  </a:cubicBezTo>
                  <a:cubicBezTo>
                    <a:pt x="346" y="1212"/>
                    <a:pt x="433" y="1240"/>
                    <a:pt x="461" y="1298"/>
                  </a:cubicBezTo>
                  <a:cubicBezTo>
                    <a:pt x="566" y="1366"/>
                    <a:pt x="674" y="1395"/>
                    <a:pt x="780" y="1395"/>
                  </a:cubicBezTo>
                  <a:cubicBezTo>
                    <a:pt x="1169" y="1395"/>
                    <a:pt x="1521" y="992"/>
                    <a:pt x="1498" y="607"/>
                  </a:cubicBezTo>
                  <a:cubicBezTo>
                    <a:pt x="1460" y="258"/>
                    <a:pt x="1122" y="1"/>
                    <a:pt x="790" y="1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7625874" y="2250292"/>
              <a:ext cx="44963" cy="35144"/>
            </a:xfrm>
            <a:custGeom>
              <a:avLst/>
              <a:gdLst/>
              <a:ahLst/>
              <a:cxnLst/>
              <a:rect l="l" t="t" r="r" b="b"/>
              <a:pathLst>
                <a:path w="2340" h="1829" extrusionOk="0">
                  <a:moveTo>
                    <a:pt x="1059" y="0"/>
                  </a:moveTo>
                  <a:cubicBezTo>
                    <a:pt x="465" y="0"/>
                    <a:pt x="0" y="717"/>
                    <a:pt x="487" y="1314"/>
                  </a:cubicBezTo>
                  <a:cubicBezTo>
                    <a:pt x="660" y="1516"/>
                    <a:pt x="804" y="1631"/>
                    <a:pt x="977" y="1717"/>
                  </a:cubicBezTo>
                  <a:cubicBezTo>
                    <a:pt x="1098" y="1794"/>
                    <a:pt x="1225" y="1828"/>
                    <a:pt x="1348" y="1828"/>
                  </a:cubicBezTo>
                  <a:cubicBezTo>
                    <a:pt x="1874" y="1828"/>
                    <a:pt x="2340" y="1216"/>
                    <a:pt x="2014" y="680"/>
                  </a:cubicBezTo>
                  <a:cubicBezTo>
                    <a:pt x="1898" y="507"/>
                    <a:pt x="1812" y="363"/>
                    <a:pt x="1610" y="219"/>
                  </a:cubicBezTo>
                  <a:cubicBezTo>
                    <a:pt x="1430" y="66"/>
                    <a:pt x="1239" y="0"/>
                    <a:pt x="1059" y="0"/>
                  </a:cubicBezTo>
                  <a:close/>
                </a:path>
              </a:pathLst>
            </a:custGeom>
            <a:solidFill>
              <a:srgbClr val="90401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7528396" y="1718958"/>
              <a:ext cx="1331119" cy="632423"/>
            </a:xfrm>
            <a:custGeom>
              <a:avLst/>
              <a:gdLst/>
              <a:ahLst/>
              <a:cxnLst/>
              <a:rect l="l" t="t" r="r" b="b"/>
              <a:pathLst>
                <a:path w="69275" h="32913" extrusionOk="0">
                  <a:moveTo>
                    <a:pt x="32450" y="0"/>
                  </a:moveTo>
                  <a:cubicBezTo>
                    <a:pt x="18630" y="0"/>
                    <a:pt x="547" y="7842"/>
                    <a:pt x="30" y="22571"/>
                  </a:cubicBezTo>
                  <a:cubicBezTo>
                    <a:pt x="30" y="22600"/>
                    <a:pt x="1" y="22658"/>
                    <a:pt x="1" y="22687"/>
                  </a:cubicBezTo>
                  <a:cubicBezTo>
                    <a:pt x="635" y="23320"/>
                    <a:pt x="1153" y="24184"/>
                    <a:pt x="1355" y="25308"/>
                  </a:cubicBezTo>
                  <a:cubicBezTo>
                    <a:pt x="1700" y="25193"/>
                    <a:pt x="2017" y="25193"/>
                    <a:pt x="2363" y="25164"/>
                  </a:cubicBezTo>
                  <a:cubicBezTo>
                    <a:pt x="6240" y="22673"/>
                    <a:pt x="10211" y="21571"/>
                    <a:pt x="14071" y="21571"/>
                  </a:cubicBezTo>
                  <a:cubicBezTo>
                    <a:pt x="16951" y="21571"/>
                    <a:pt x="19769" y="22184"/>
                    <a:pt x="22439" y="23292"/>
                  </a:cubicBezTo>
                  <a:cubicBezTo>
                    <a:pt x="23202" y="23187"/>
                    <a:pt x="23965" y="23136"/>
                    <a:pt x="24728" y="23136"/>
                  </a:cubicBezTo>
                  <a:cubicBezTo>
                    <a:pt x="25434" y="23136"/>
                    <a:pt x="26140" y="23180"/>
                    <a:pt x="26846" y="23263"/>
                  </a:cubicBezTo>
                  <a:lnTo>
                    <a:pt x="26846" y="23147"/>
                  </a:lnTo>
                  <a:cubicBezTo>
                    <a:pt x="27537" y="20065"/>
                    <a:pt x="28258" y="16955"/>
                    <a:pt x="29006" y="13873"/>
                  </a:cubicBezTo>
                  <a:cubicBezTo>
                    <a:pt x="29063" y="13617"/>
                    <a:pt x="29267" y="13494"/>
                    <a:pt x="29476" y="13494"/>
                  </a:cubicBezTo>
                  <a:cubicBezTo>
                    <a:pt x="29692" y="13494"/>
                    <a:pt x="29913" y="13624"/>
                    <a:pt x="29986" y="13873"/>
                  </a:cubicBezTo>
                  <a:cubicBezTo>
                    <a:pt x="30879" y="16695"/>
                    <a:pt x="31743" y="19576"/>
                    <a:pt x="32665" y="22456"/>
                  </a:cubicBezTo>
                  <a:cubicBezTo>
                    <a:pt x="33327" y="20699"/>
                    <a:pt x="34047" y="18971"/>
                    <a:pt x="34738" y="17214"/>
                  </a:cubicBezTo>
                  <a:cubicBezTo>
                    <a:pt x="34817" y="17004"/>
                    <a:pt x="34992" y="16901"/>
                    <a:pt x="35164" y="16901"/>
                  </a:cubicBezTo>
                  <a:cubicBezTo>
                    <a:pt x="35369" y="16901"/>
                    <a:pt x="35571" y="17047"/>
                    <a:pt x="35603" y="17329"/>
                  </a:cubicBezTo>
                  <a:cubicBezTo>
                    <a:pt x="35775" y="18827"/>
                    <a:pt x="35718" y="20930"/>
                    <a:pt x="36207" y="22312"/>
                  </a:cubicBezTo>
                  <a:cubicBezTo>
                    <a:pt x="37158" y="24732"/>
                    <a:pt x="39145" y="24732"/>
                    <a:pt x="41306" y="25106"/>
                  </a:cubicBezTo>
                  <a:cubicBezTo>
                    <a:pt x="42227" y="22687"/>
                    <a:pt x="43178" y="20238"/>
                    <a:pt x="44100" y="17848"/>
                  </a:cubicBezTo>
                  <a:cubicBezTo>
                    <a:pt x="44182" y="17634"/>
                    <a:pt x="44394" y="17496"/>
                    <a:pt x="44610" y="17496"/>
                  </a:cubicBezTo>
                  <a:cubicBezTo>
                    <a:pt x="44774" y="17496"/>
                    <a:pt x="44939" y="17575"/>
                    <a:pt x="45050" y="17761"/>
                  </a:cubicBezTo>
                  <a:cubicBezTo>
                    <a:pt x="46404" y="19950"/>
                    <a:pt x="45914" y="22600"/>
                    <a:pt x="46865" y="24847"/>
                  </a:cubicBezTo>
                  <a:cubicBezTo>
                    <a:pt x="47441" y="23234"/>
                    <a:pt x="48017" y="21592"/>
                    <a:pt x="48564" y="19979"/>
                  </a:cubicBezTo>
                  <a:cubicBezTo>
                    <a:pt x="48623" y="19774"/>
                    <a:pt x="48801" y="19666"/>
                    <a:pt x="48977" y="19666"/>
                  </a:cubicBezTo>
                  <a:cubicBezTo>
                    <a:pt x="49146" y="19666"/>
                    <a:pt x="49314" y="19767"/>
                    <a:pt x="49371" y="19979"/>
                  </a:cubicBezTo>
                  <a:cubicBezTo>
                    <a:pt x="49688" y="21016"/>
                    <a:pt x="49889" y="21995"/>
                    <a:pt x="49861" y="23090"/>
                  </a:cubicBezTo>
                  <a:cubicBezTo>
                    <a:pt x="49861" y="23868"/>
                    <a:pt x="49313" y="24905"/>
                    <a:pt x="49371" y="25682"/>
                  </a:cubicBezTo>
                  <a:cubicBezTo>
                    <a:pt x="49457" y="27699"/>
                    <a:pt x="54469" y="28591"/>
                    <a:pt x="56428" y="29283"/>
                  </a:cubicBezTo>
                  <a:cubicBezTo>
                    <a:pt x="57062" y="26748"/>
                    <a:pt x="57897" y="24271"/>
                    <a:pt x="58675" y="21794"/>
                  </a:cubicBezTo>
                  <a:cubicBezTo>
                    <a:pt x="58742" y="21591"/>
                    <a:pt x="58949" y="21458"/>
                    <a:pt x="59143" y="21458"/>
                  </a:cubicBezTo>
                  <a:cubicBezTo>
                    <a:pt x="59279" y="21458"/>
                    <a:pt x="59410" y="21524"/>
                    <a:pt x="59481" y="21678"/>
                  </a:cubicBezTo>
                  <a:cubicBezTo>
                    <a:pt x="60777" y="24242"/>
                    <a:pt x="61382" y="26978"/>
                    <a:pt x="61843" y="29772"/>
                  </a:cubicBezTo>
                  <a:cubicBezTo>
                    <a:pt x="62534" y="28303"/>
                    <a:pt x="62995" y="26834"/>
                    <a:pt x="63226" y="25164"/>
                  </a:cubicBezTo>
                  <a:cubicBezTo>
                    <a:pt x="63242" y="24940"/>
                    <a:pt x="63426" y="24796"/>
                    <a:pt x="63607" y="24796"/>
                  </a:cubicBezTo>
                  <a:cubicBezTo>
                    <a:pt x="63752" y="24796"/>
                    <a:pt x="63894" y="24888"/>
                    <a:pt x="63946" y="25106"/>
                  </a:cubicBezTo>
                  <a:cubicBezTo>
                    <a:pt x="64628" y="27607"/>
                    <a:pt x="64973" y="30219"/>
                    <a:pt x="64734" y="32806"/>
                  </a:cubicBezTo>
                  <a:lnTo>
                    <a:pt x="64734" y="32806"/>
                  </a:lnTo>
                  <a:cubicBezTo>
                    <a:pt x="64742" y="32784"/>
                    <a:pt x="64756" y="32765"/>
                    <a:pt x="64781" y="32739"/>
                  </a:cubicBezTo>
                  <a:cubicBezTo>
                    <a:pt x="69274" y="17790"/>
                    <a:pt x="51877" y="3561"/>
                    <a:pt x="39001" y="680"/>
                  </a:cubicBezTo>
                  <a:cubicBezTo>
                    <a:pt x="37011" y="225"/>
                    <a:pt x="34792" y="0"/>
                    <a:pt x="32450" y="0"/>
                  </a:cubicBezTo>
                  <a:close/>
                  <a:moveTo>
                    <a:pt x="64734" y="32806"/>
                  </a:moveTo>
                  <a:cubicBezTo>
                    <a:pt x="64723" y="32833"/>
                    <a:pt x="64723" y="32864"/>
                    <a:pt x="64723" y="32912"/>
                  </a:cubicBezTo>
                  <a:cubicBezTo>
                    <a:pt x="64727" y="32877"/>
                    <a:pt x="64730" y="32841"/>
                    <a:pt x="64734" y="3280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7501841" y="1291982"/>
              <a:ext cx="949221" cy="913827"/>
            </a:xfrm>
            <a:custGeom>
              <a:avLst/>
              <a:gdLst/>
              <a:ahLst/>
              <a:cxnLst/>
              <a:rect l="l" t="t" r="r" b="b"/>
              <a:pathLst>
                <a:path w="49400" h="47558" extrusionOk="0">
                  <a:moveTo>
                    <a:pt x="34485" y="1"/>
                  </a:moveTo>
                  <a:cubicBezTo>
                    <a:pt x="16395" y="1"/>
                    <a:pt x="1296" y="14678"/>
                    <a:pt x="0" y="34596"/>
                  </a:cubicBezTo>
                  <a:cubicBezTo>
                    <a:pt x="922" y="38830"/>
                    <a:pt x="980" y="43237"/>
                    <a:pt x="346" y="47558"/>
                  </a:cubicBezTo>
                  <a:cubicBezTo>
                    <a:pt x="1844" y="43640"/>
                    <a:pt x="4782" y="40328"/>
                    <a:pt x="8469" y="37678"/>
                  </a:cubicBezTo>
                  <a:cubicBezTo>
                    <a:pt x="8469" y="37620"/>
                    <a:pt x="8440" y="37620"/>
                    <a:pt x="8411" y="37563"/>
                  </a:cubicBezTo>
                  <a:cubicBezTo>
                    <a:pt x="7921" y="36266"/>
                    <a:pt x="7432" y="34999"/>
                    <a:pt x="6827" y="33732"/>
                  </a:cubicBezTo>
                  <a:cubicBezTo>
                    <a:pt x="6644" y="33418"/>
                    <a:pt x="6864" y="33057"/>
                    <a:pt x="7229" y="33057"/>
                  </a:cubicBezTo>
                  <a:cubicBezTo>
                    <a:pt x="7266" y="33057"/>
                    <a:pt x="7305" y="33061"/>
                    <a:pt x="7345" y="33069"/>
                  </a:cubicBezTo>
                  <a:cubicBezTo>
                    <a:pt x="8613" y="33357"/>
                    <a:pt x="9880" y="33530"/>
                    <a:pt x="11147" y="33645"/>
                  </a:cubicBezTo>
                  <a:cubicBezTo>
                    <a:pt x="10370" y="32003"/>
                    <a:pt x="9592" y="30390"/>
                    <a:pt x="8728" y="28835"/>
                  </a:cubicBezTo>
                  <a:cubicBezTo>
                    <a:pt x="8542" y="28486"/>
                    <a:pt x="8788" y="28137"/>
                    <a:pt x="9117" y="28137"/>
                  </a:cubicBezTo>
                  <a:cubicBezTo>
                    <a:pt x="9195" y="28137"/>
                    <a:pt x="9278" y="28157"/>
                    <a:pt x="9362" y="28201"/>
                  </a:cubicBezTo>
                  <a:cubicBezTo>
                    <a:pt x="10744" y="28950"/>
                    <a:pt x="12098" y="29958"/>
                    <a:pt x="13596" y="30534"/>
                  </a:cubicBezTo>
                  <a:cubicBezTo>
                    <a:pt x="13955" y="30683"/>
                    <a:pt x="14297" y="30747"/>
                    <a:pt x="14626" y="30747"/>
                  </a:cubicBezTo>
                  <a:cubicBezTo>
                    <a:pt x="15959" y="30747"/>
                    <a:pt x="17072" y="29684"/>
                    <a:pt x="18204" y="28806"/>
                  </a:cubicBezTo>
                  <a:cubicBezTo>
                    <a:pt x="16966" y="27568"/>
                    <a:pt x="15526" y="26329"/>
                    <a:pt x="14748" y="24889"/>
                  </a:cubicBezTo>
                  <a:cubicBezTo>
                    <a:pt x="14633" y="24658"/>
                    <a:pt x="14661" y="24428"/>
                    <a:pt x="14806" y="24255"/>
                  </a:cubicBezTo>
                  <a:cubicBezTo>
                    <a:pt x="15169" y="23892"/>
                    <a:pt x="15682" y="23750"/>
                    <a:pt x="16273" y="23750"/>
                  </a:cubicBezTo>
                  <a:cubicBezTo>
                    <a:pt x="17463" y="23750"/>
                    <a:pt x="18970" y="24321"/>
                    <a:pt x="20221" y="24802"/>
                  </a:cubicBezTo>
                  <a:cubicBezTo>
                    <a:pt x="19558" y="23938"/>
                    <a:pt x="18924" y="23074"/>
                    <a:pt x="18291" y="22181"/>
                  </a:cubicBezTo>
                  <a:cubicBezTo>
                    <a:pt x="18085" y="21847"/>
                    <a:pt x="18362" y="21443"/>
                    <a:pt x="18711" y="21443"/>
                  </a:cubicBezTo>
                  <a:cubicBezTo>
                    <a:pt x="18752" y="21443"/>
                    <a:pt x="18795" y="21449"/>
                    <a:pt x="18838" y="21461"/>
                  </a:cubicBezTo>
                  <a:cubicBezTo>
                    <a:pt x="20710" y="22008"/>
                    <a:pt x="22381" y="22815"/>
                    <a:pt x="23879" y="24053"/>
                  </a:cubicBezTo>
                  <a:cubicBezTo>
                    <a:pt x="25117" y="22498"/>
                    <a:pt x="26558" y="21000"/>
                    <a:pt x="28286" y="20050"/>
                  </a:cubicBezTo>
                  <a:cubicBezTo>
                    <a:pt x="28228" y="20021"/>
                    <a:pt x="28199" y="20021"/>
                    <a:pt x="28171" y="19992"/>
                  </a:cubicBezTo>
                  <a:cubicBezTo>
                    <a:pt x="26903" y="18725"/>
                    <a:pt x="25866" y="17400"/>
                    <a:pt x="24887" y="15902"/>
                  </a:cubicBezTo>
                  <a:cubicBezTo>
                    <a:pt x="24643" y="15550"/>
                    <a:pt x="25010" y="15148"/>
                    <a:pt x="25389" y="15148"/>
                  </a:cubicBezTo>
                  <a:cubicBezTo>
                    <a:pt x="25414" y="15148"/>
                    <a:pt x="25438" y="15149"/>
                    <a:pt x="25463" y="15153"/>
                  </a:cubicBezTo>
                  <a:cubicBezTo>
                    <a:pt x="27364" y="15527"/>
                    <a:pt x="29208" y="16046"/>
                    <a:pt x="30965" y="16766"/>
                  </a:cubicBezTo>
                  <a:cubicBezTo>
                    <a:pt x="30187" y="15095"/>
                    <a:pt x="29208" y="13540"/>
                    <a:pt x="27940" y="12129"/>
                  </a:cubicBezTo>
                  <a:cubicBezTo>
                    <a:pt x="27654" y="11816"/>
                    <a:pt x="27885" y="11363"/>
                    <a:pt x="28293" y="11363"/>
                  </a:cubicBezTo>
                  <a:cubicBezTo>
                    <a:pt x="28337" y="11363"/>
                    <a:pt x="28382" y="11368"/>
                    <a:pt x="28430" y="11380"/>
                  </a:cubicBezTo>
                  <a:cubicBezTo>
                    <a:pt x="30043" y="11725"/>
                    <a:pt x="31512" y="12388"/>
                    <a:pt x="32808" y="13425"/>
                  </a:cubicBezTo>
                  <a:cubicBezTo>
                    <a:pt x="33489" y="13969"/>
                    <a:pt x="33836" y="14204"/>
                    <a:pt x="34229" y="14204"/>
                  </a:cubicBezTo>
                  <a:cubicBezTo>
                    <a:pt x="34584" y="14204"/>
                    <a:pt x="34977" y="14012"/>
                    <a:pt x="35688" y="13684"/>
                  </a:cubicBezTo>
                  <a:cubicBezTo>
                    <a:pt x="36783" y="13165"/>
                    <a:pt x="37849" y="12417"/>
                    <a:pt x="38886" y="11783"/>
                  </a:cubicBezTo>
                  <a:cubicBezTo>
                    <a:pt x="36380" y="10371"/>
                    <a:pt x="33931" y="8902"/>
                    <a:pt x="31483" y="7347"/>
                  </a:cubicBezTo>
                  <a:cubicBezTo>
                    <a:pt x="31051" y="7088"/>
                    <a:pt x="31253" y="6483"/>
                    <a:pt x="31742" y="6454"/>
                  </a:cubicBezTo>
                  <a:cubicBezTo>
                    <a:pt x="32029" y="6435"/>
                    <a:pt x="32315" y="6426"/>
                    <a:pt x="32601" y="6426"/>
                  </a:cubicBezTo>
                  <a:cubicBezTo>
                    <a:pt x="35848" y="6426"/>
                    <a:pt x="39043" y="7577"/>
                    <a:pt x="42290" y="7577"/>
                  </a:cubicBezTo>
                  <a:cubicBezTo>
                    <a:pt x="42576" y="7577"/>
                    <a:pt x="42862" y="7568"/>
                    <a:pt x="43149" y="7549"/>
                  </a:cubicBezTo>
                  <a:lnTo>
                    <a:pt x="38396" y="4812"/>
                  </a:lnTo>
                  <a:cubicBezTo>
                    <a:pt x="37964" y="4582"/>
                    <a:pt x="38166" y="3948"/>
                    <a:pt x="38598" y="3919"/>
                  </a:cubicBezTo>
                  <a:cubicBezTo>
                    <a:pt x="42198" y="3718"/>
                    <a:pt x="45799" y="3458"/>
                    <a:pt x="49399" y="3314"/>
                  </a:cubicBezTo>
                  <a:cubicBezTo>
                    <a:pt x="44352" y="1046"/>
                    <a:pt x="39312" y="1"/>
                    <a:pt x="34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7577663" y="2151968"/>
              <a:ext cx="841521" cy="816522"/>
            </a:xfrm>
            <a:custGeom>
              <a:avLst/>
              <a:gdLst/>
              <a:ahLst/>
              <a:cxnLst/>
              <a:rect l="l" t="t" r="r" b="b"/>
              <a:pathLst>
                <a:path w="43795" h="42494" extrusionOk="0">
                  <a:moveTo>
                    <a:pt x="10025" y="0"/>
                  </a:moveTo>
                  <a:cubicBezTo>
                    <a:pt x="6758" y="0"/>
                    <a:pt x="3380" y="728"/>
                    <a:pt x="0" y="2341"/>
                  </a:cubicBezTo>
                  <a:cubicBezTo>
                    <a:pt x="1095" y="2514"/>
                    <a:pt x="2190" y="3003"/>
                    <a:pt x="3025" y="3810"/>
                  </a:cubicBezTo>
                  <a:cubicBezTo>
                    <a:pt x="3169" y="3925"/>
                    <a:pt x="3198" y="4069"/>
                    <a:pt x="3169" y="4213"/>
                  </a:cubicBezTo>
                  <a:cubicBezTo>
                    <a:pt x="5041" y="5394"/>
                    <a:pt x="5444" y="8073"/>
                    <a:pt x="4119" y="9974"/>
                  </a:cubicBezTo>
                  <a:cubicBezTo>
                    <a:pt x="3947" y="10262"/>
                    <a:pt x="3687" y="10521"/>
                    <a:pt x="3486" y="10723"/>
                  </a:cubicBezTo>
                  <a:cubicBezTo>
                    <a:pt x="3601" y="10723"/>
                    <a:pt x="3687" y="10752"/>
                    <a:pt x="3803" y="10867"/>
                  </a:cubicBezTo>
                  <a:cubicBezTo>
                    <a:pt x="4523" y="11529"/>
                    <a:pt x="5099" y="12249"/>
                    <a:pt x="5588" y="13027"/>
                  </a:cubicBezTo>
                  <a:cubicBezTo>
                    <a:pt x="6395" y="11933"/>
                    <a:pt x="7230" y="10809"/>
                    <a:pt x="8037" y="9715"/>
                  </a:cubicBezTo>
                  <a:cubicBezTo>
                    <a:pt x="8139" y="9597"/>
                    <a:pt x="8258" y="9547"/>
                    <a:pt x="8375" y="9547"/>
                  </a:cubicBezTo>
                  <a:cubicBezTo>
                    <a:pt x="8688" y="9547"/>
                    <a:pt x="8985" y="9898"/>
                    <a:pt x="8901" y="10233"/>
                  </a:cubicBezTo>
                  <a:cubicBezTo>
                    <a:pt x="8670" y="11644"/>
                    <a:pt x="8382" y="12998"/>
                    <a:pt x="8123" y="14410"/>
                  </a:cubicBezTo>
                  <a:cubicBezTo>
                    <a:pt x="8987" y="13430"/>
                    <a:pt x="9823" y="12509"/>
                    <a:pt x="10571" y="11414"/>
                  </a:cubicBezTo>
                  <a:cubicBezTo>
                    <a:pt x="10671" y="11275"/>
                    <a:pt x="10829" y="11211"/>
                    <a:pt x="10986" y="11211"/>
                  </a:cubicBezTo>
                  <a:cubicBezTo>
                    <a:pt x="11283" y="11211"/>
                    <a:pt x="11578" y="11440"/>
                    <a:pt x="11464" y="11817"/>
                  </a:cubicBezTo>
                  <a:cubicBezTo>
                    <a:pt x="10917" y="13229"/>
                    <a:pt x="10111" y="14755"/>
                    <a:pt x="9851" y="16253"/>
                  </a:cubicBezTo>
                  <a:cubicBezTo>
                    <a:pt x="9535" y="18010"/>
                    <a:pt x="11205" y="19018"/>
                    <a:pt x="12444" y="20084"/>
                  </a:cubicBezTo>
                  <a:cubicBezTo>
                    <a:pt x="13711" y="18068"/>
                    <a:pt x="15065" y="16138"/>
                    <a:pt x="16505" y="14266"/>
                  </a:cubicBezTo>
                  <a:cubicBezTo>
                    <a:pt x="16620" y="14109"/>
                    <a:pt x="16798" y="14036"/>
                    <a:pt x="16972" y="14036"/>
                  </a:cubicBezTo>
                  <a:cubicBezTo>
                    <a:pt x="17277" y="14036"/>
                    <a:pt x="17566" y="14264"/>
                    <a:pt x="17456" y="14669"/>
                  </a:cubicBezTo>
                  <a:cubicBezTo>
                    <a:pt x="16620" y="17002"/>
                    <a:pt x="16447" y="19364"/>
                    <a:pt x="16851" y="21784"/>
                  </a:cubicBezTo>
                  <a:cubicBezTo>
                    <a:pt x="17945" y="20315"/>
                    <a:pt x="19011" y="18759"/>
                    <a:pt x="19818" y="17060"/>
                  </a:cubicBezTo>
                  <a:cubicBezTo>
                    <a:pt x="19896" y="16912"/>
                    <a:pt x="20033" y="16848"/>
                    <a:pt x="20172" y="16848"/>
                  </a:cubicBezTo>
                  <a:cubicBezTo>
                    <a:pt x="20440" y="16848"/>
                    <a:pt x="20719" y="17083"/>
                    <a:pt x="20624" y="17405"/>
                  </a:cubicBezTo>
                  <a:cubicBezTo>
                    <a:pt x="19933" y="19623"/>
                    <a:pt x="19299" y="21899"/>
                    <a:pt x="18521" y="24088"/>
                  </a:cubicBezTo>
                  <a:cubicBezTo>
                    <a:pt x="18608" y="24088"/>
                    <a:pt x="18665" y="24117"/>
                    <a:pt x="18752" y="24174"/>
                  </a:cubicBezTo>
                  <a:cubicBezTo>
                    <a:pt x="20653" y="25787"/>
                    <a:pt x="22410" y="27688"/>
                    <a:pt x="23792" y="29791"/>
                  </a:cubicBezTo>
                  <a:lnTo>
                    <a:pt x="23792" y="29733"/>
                  </a:lnTo>
                  <a:cubicBezTo>
                    <a:pt x="25146" y="27804"/>
                    <a:pt x="26500" y="25845"/>
                    <a:pt x="27825" y="23915"/>
                  </a:cubicBezTo>
                  <a:cubicBezTo>
                    <a:pt x="27936" y="23754"/>
                    <a:pt x="28082" y="23684"/>
                    <a:pt x="28223" y="23684"/>
                  </a:cubicBezTo>
                  <a:cubicBezTo>
                    <a:pt x="28484" y="23684"/>
                    <a:pt x="28727" y="23924"/>
                    <a:pt x="28689" y="24261"/>
                  </a:cubicBezTo>
                  <a:cubicBezTo>
                    <a:pt x="28286" y="26911"/>
                    <a:pt x="27883" y="29503"/>
                    <a:pt x="27479" y="32095"/>
                  </a:cubicBezTo>
                  <a:cubicBezTo>
                    <a:pt x="28545" y="30799"/>
                    <a:pt x="29352" y="29388"/>
                    <a:pt x="29985" y="27775"/>
                  </a:cubicBezTo>
                  <a:cubicBezTo>
                    <a:pt x="30056" y="27550"/>
                    <a:pt x="30239" y="27452"/>
                    <a:pt x="30420" y="27452"/>
                  </a:cubicBezTo>
                  <a:cubicBezTo>
                    <a:pt x="30679" y="27452"/>
                    <a:pt x="30934" y="27654"/>
                    <a:pt x="30849" y="27976"/>
                  </a:cubicBezTo>
                  <a:cubicBezTo>
                    <a:pt x="30129" y="30655"/>
                    <a:pt x="29582" y="33305"/>
                    <a:pt x="28891" y="35926"/>
                  </a:cubicBezTo>
                  <a:cubicBezTo>
                    <a:pt x="28955" y="35913"/>
                    <a:pt x="29020" y="35901"/>
                    <a:pt x="29081" y="35901"/>
                  </a:cubicBezTo>
                  <a:cubicBezTo>
                    <a:pt x="29158" y="35901"/>
                    <a:pt x="29230" y="35920"/>
                    <a:pt x="29294" y="35984"/>
                  </a:cubicBezTo>
                  <a:cubicBezTo>
                    <a:pt x="31138" y="37943"/>
                    <a:pt x="32779" y="40305"/>
                    <a:pt x="34364" y="42494"/>
                  </a:cubicBezTo>
                  <a:lnTo>
                    <a:pt x="34450" y="42407"/>
                  </a:lnTo>
                  <a:cubicBezTo>
                    <a:pt x="34392" y="42321"/>
                    <a:pt x="34392" y="42206"/>
                    <a:pt x="34450" y="42062"/>
                  </a:cubicBezTo>
                  <a:cubicBezTo>
                    <a:pt x="43794" y="23913"/>
                    <a:pt x="28748" y="0"/>
                    <a:pt x="100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5639408" y="2827875"/>
              <a:ext cx="251851" cy="209251"/>
            </a:xfrm>
            <a:custGeom>
              <a:avLst/>
              <a:gdLst/>
              <a:ahLst/>
              <a:cxnLst/>
              <a:rect l="l" t="t" r="r" b="b"/>
              <a:pathLst>
                <a:path w="13107" h="10890" extrusionOk="0">
                  <a:moveTo>
                    <a:pt x="6633" y="0"/>
                  </a:moveTo>
                  <a:cubicBezTo>
                    <a:pt x="5713" y="0"/>
                    <a:pt x="4799" y="215"/>
                    <a:pt x="3976" y="664"/>
                  </a:cubicBezTo>
                  <a:cubicBezTo>
                    <a:pt x="2017" y="1701"/>
                    <a:pt x="1095" y="3631"/>
                    <a:pt x="1412" y="5935"/>
                  </a:cubicBezTo>
                  <a:lnTo>
                    <a:pt x="1" y="7145"/>
                  </a:lnTo>
                  <a:lnTo>
                    <a:pt x="2046" y="7145"/>
                  </a:lnTo>
                  <a:lnTo>
                    <a:pt x="2276" y="7433"/>
                  </a:lnTo>
                  <a:lnTo>
                    <a:pt x="2622" y="7462"/>
                  </a:lnTo>
                  <a:cubicBezTo>
                    <a:pt x="4321" y="7606"/>
                    <a:pt x="5877" y="8787"/>
                    <a:pt x="6626" y="10400"/>
                  </a:cubicBezTo>
                  <a:lnTo>
                    <a:pt x="6856" y="10889"/>
                  </a:lnTo>
                  <a:lnTo>
                    <a:pt x="7346" y="10889"/>
                  </a:lnTo>
                  <a:cubicBezTo>
                    <a:pt x="9679" y="10803"/>
                    <a:pt x="11638" y="9507"/>
                    <a:pt x="12387" y="7519"/>
                  </a:cubicBezTo>
                  <a:cubicBezTo>
                    <a:pt x="13107" y="5561"/>
                    <a:pt x="12617" y="3429"/>
                    <a:pt x="10946" y="1758"/>
                  </a:cubicBezTo>
                  <a:cubicBezTo>
                    <a:pt x="9769" y="617"/>
                    <a:pt x="8193" y="0"/>
                    <a:pt x="6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5746512" y="2930695"/>
              <a:ext cx="38199" cy="35452"/>
            </a:xfrm>
            <a:custGeom>
              <a:avLst/>
              <a:gdLst/>
              <a:ahLst/>
              <a:cxnLst/>
              <a:rect l="l" t="t" r="r" b="b"/>
              <a:pathLst>
                <a:path w="1988" h="1845" extrusionOk="0">
                  <a:moveTo>
                    <a:pt x="994" y="1"/>
                  </a:moveTo>
                  <a:cubicBezTo>
                    <a:pt x="497" y="1"/>
                    <a:pt x="0" y="339"/>
                    <a:pt x="159" y="1016"/>
                  </a:cubicBezTo>
                  <a:cubicBezTo>
                    <a:pt x="159" y="1103"/>
                    <a:pt x="188" y="1218"/>
                    <a:pt x="245" y="1304"/>
                  </a:cubicBezTo>
                  <a:cubicBezTo>
                    <a:pt x="332" y="1664"/>
                    <a:pt x="663" y="1844"/>
                    <a:pt x="994" y="1844"/>
                  </a:cubicBezTo>
                  <a:cubicBezTo>
                    <a:pt x="1325" y="1844"/>
                    <a:pt x="1657" y="1664"/>
                    <a:pt x="1743" y="1304"/>
                  </a:cubicBezTo>
                  <a:cubicBezTo>
                    <a:pt x="1743" y="1218"/>
                    <a:pt x="1772" y="1131"/>
                    <a:pt x="1829" y="1016"/>
                  </a:cubicBezTo>
                  <a:cubicBezTo>
                    <a:pt x="1988" y="339"/>
                    <a:pt x="1491" y="1"/>
                    <a:pt x="994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5776718" y="2881696"/>
              <a:ext cx="47154" cy="35836"/>
            </a:xfrm>
            <a:custGeom>
              <a:avLst/>
              <a:gdLst/>
              <a:ahLst/>
              <a:cxnLst/>
              <a:rect l="l" t="t" r="r" b="b"/>
              <a:pathLst>
                <a:path w="2454" h="1865" extrusionOk="0">
                  <a:moveTo>
                    <a:pt x="1411" y="0"/>
                  </a:moveTo>
                  <a:cubicBezTo>
                    <a:pt x="1241" y="0"/>
                    <a:pt x="1061" y="59"/>
                    <a:pt x="891" y="196"/>
                  </a:cubicBezTo>
                  <a:cubicBezTo>
                    <a:pt x="834" y="311"/>
                    <a:pt x="718" y="369"/>
                    <a:pt x="603" y="484"/>
                  </a:cubicBezTo>
                  <a:cubicBezTo>
                    <a:pt x="0" y="975"/>
                    <a:pt x="609" y="1864"/>
                    <a:pt x="1221" y="1864"/>
                  </a:cubicBezTo>
                  <a:cubicBezTo>
                    <a:pt x="1399" y="1864"/>
                    <a:pt x="1577" y="1789"/>
                    <a:pt x="1726" y="1607"/>
                  </a:cubicBezTo>
                  <a:cubicBezTo>
                    <a:pt x="1784" y="1492"/>
                    <a:pt x="1899" y="1377"/>
                    <a:pt x="1986" y="1262"/>
                  </a:cubicBezTo>
                  <a:cubicBezTo>
                    <a:pt x="2453" y="683"/>
                    <a:pt x="1991" y="0"/>
                    <a:pt x="1411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5805464" y="2935825"/>
              <a:ext cx="41524" cy="32665"/>
            </a:xfrm>
            <a:custGeom>
              <a:avLst/>
              <a:gdLst/>
              <a:ahLst/>
              <a:cxnLst/>
              <a:rect l="l" t="t" r="r" b="b"/>
              <a:pathLst>
                <a:path w="2161" h="1700" extrusionOk="0">
                  <a:moveTo>
                    <a:pt x="1095" y="0"/>
                  </a:moveTo>
                  <a:cubicBezTo>
                    <a:pt x="0" y="0"/>
                    <a:pt x="0" y="1700"/>
                    <a:pt x="1095" y="1700"/>
                  </a:cubicBezTo>
                  <a:cubicBezTo>
                    <a:pt x="2160" y="1700"/>
                    <a:pt x="2160" y="0"/>
                    <a:pt x="1095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5531496" y="2958499"/>
              <a:ext cx="264014" cy="219205"/>
            </a:xfrm>
            <a:custGeom>
              <a:avLst/>
              <a:gdLst/>
              <a:ahLst/>
              <a:cxnLst/>
              <a:rect l="l" t="t" r="r" b="b"/>
              <a:pathLst>
                <a:path w="13740" h="11408" extrusionOk="0">
                  <a:moveTo>
                    <a:pt x="5835" y="0"/>
                  </a:moveTo>
                  <a:cubicBezTo>
                    <a:pt x="3460" y="0"/>
                    <a:pt x="1404" y="1062"/>
                    <a:pt x="778" y="3976"/>
                  </a:cubicBezTo>
                  <a:cubicBezTo>
                    <a:pt x="0" y="7375"/>
                    <a:pt x="2621" y="10515"/>
                    <a:pt x="5588" y="11235"/>
                  </a:cubicBezTo>
                  <a:cubicBezTo>
                    <a:pt x="6049" y="11379"/>
                    <a:pt x="6567" y="11408"/>
                    <a:pt x="7028" y="11408"/>
                  </a:cubicBezTo>
                  <a:cubicBezTo>
                    <a:pt x="8065" y="11408"/>
                    <a:pt x="9160" y="11120"/>
                    <a:pt x="10081" y="10572"/>
                  </a:cubicBezTo>
                  <a:cubicBezTo>
                    <a:pt x="11493" y="9737"/>
                    <a:pt x="12501" y="8326"/>
                    <a:pt x="12904" y="6828"/>
                  </a:cubicBezTo>
                  <a:cubicBezTo>
                    <a:pt x="13740" y="3400"/>
                    <a:pt x="10168" y="548"/>
                    <a:pt x="7259" y="116"/>
                  </a:cubicBezTo>
                  <a:cubicBezTo>
                    <a:pt x="6777" y="41"/>
                    <a:pt x="6300" y="0"/>
                    <a:pt x="5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5632222" y="3033649"/>
              <a:ext cx="34894" cy="33050"/>
            </a:xfrm>
            <a:custGeom>
              <a:avLst/>
              <a:gdLst/>
              <a:ahLst/>
              <a:cxnLst/>
              <a:rect l="l" t="t" r="r" b="b"/>
              <a:pathLst>
                <a:path w="1816" h="1720" extrusionOk="0">
                  <a:moveTo>
                    <a:pt x="943" y="0"/>
                  </a:moveTo>
                  <a:cubicBezTo>
                    <a:pt x="838" y="0"/>
                    <a:pt x="728" y="14"/>
                    <a:pt x="605" y="36"/>
                  </a:cubicBezTo>
                  <a:cubicBezTo>
                    <a:pt x="260" y="94"/>
                    <a:pt x="0" y="497"/>
                    <a:pt x="29" y="814"/>
                  </a:cubicBezTo>
                  <a:cubicBezTo>
                    <a:pt x="29" y="843"/>
                    <a:pt x="29" y="929"/>
                    <a:pt x="58" y="958"/>
                  </a:cubicBezTo>
                  <a:cubicBezTo>
                    <a:pt x="119" y="1459"/>
                    <a:pt x="515" y="1720"/>
                    <a:pt x="894" y="1720"/>
                  </a:cubicBezTo>
                  <a:cubicBezTo>
                    <a:pt x="1234" y="1720"/>
                    <a:pt x="1559" y="1509"/>
                    <a:pt x="1613" y="1073"/>
                  </a:cubicBezTo>
                  <a:cubicBezTo>
                    <a:pt x="1815" y="785"/>
                    <a:pt x="1786" y="353"/>
                    <a:pt x="1441" y="123"/>
                  </a:cubicBezTo>
                  <a:cubicBezTo>
                    <a:pt x="1264" y="35"/>
                    <a:pt x="1109" y="0"/>
                    <a:pt x="94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5675398" y="3093561"/>
              <a:ext cx="23807" cy="18831"/>
            </a:xfrm>
            <a:custGeom>
              <a:avLst/>
              <a:gdLst/>
              <a:ahLst/>
              <a:cxnLst/>
              <a:rect l="l" t="t" r="r" b="b"/>
              <a:pathLst>
                <a:path w="1239" h="980" extrusionOk="0">
                  <a:moveTo>
                    <a:pt x="634" y="0"/>
                  </a:moveTo>
                  <a:cubicBezTo>
                    <a:pt x="0" y="0"/>
                    <a:pt x="0" y="980"/>
                    <a:pt x="634" y="980"/>
                  </a:cubicBezTo>
                  <a:cubicBezTo>
                    <a:pt x="1239" y="951"/>
                    <a:pt x="1239" y="0"/>
                    <a:pt x="634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5699340" y="3046369"/>
              <a:ext cx="48018" cy="34183"/>
            </a:xfrm>
            <a:custGeom>
              <a:avLst/>
              <a:gdLst/>
              <a:ahLst/>
              <a:cxnLst/>
              <a:rect l="l" t="t" r="r" b="b"/>
              <a:pathLst>
                <a:path w="2499" h="1779" extrusionOk="0">
                  <a:moveTo>
                    <a:pt x="979" y="1"/>
                  </a:moveTo>
                  <a:cubicBezTo>
                    <a:pt x="13" y="1"/>
                    <a:pt x="0" y="1779"/>
                    <a:pt x="940" y="1779"/>
                  </a:cubicBezTo>
                  <a:cubicBezTo>
                    <a:pt x="987" y="1779"/>
                    <a:pt x="1036" y="1774"/>
                    <a:pt x="1087" y="1765"/>
                  </a:cubicBezTo>
                  <a:lnTo>
                    <a:pt x="1404" y="1736"/>
                  </a:lnTo>
                  <a:cubicBezTo>
                    <a:pt x="2499" y="1592"/>
                    <a:pt x="2470" y="152"/>
                    <a:pt x="1404" y="37"/>
                  </a:cubicBezTo>
                  <a:cubicBezTo>
                    <a:pt x="1318" y="8"/>
                    <a:pt x="1202" y="8"/>
                    <a:pt x="1087" y="8"/>
                  </a:cubicBezTo>
                  <a:cubicBezTo>
                    <a:pt x="1050" y="3"/>
                    <a:pt x="1014" y="1"/>
                    <a:pt x="97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7356268" y="2122512"/>
              <a:ext cx="220300" cy="185694"/>
            </a:xfrm>
            <a:custGeom>
              <a:avLst/>
              <a:gdLst/>
              <a:ahLst/>
              <a:cxnLst/>
              <a:rect l="l" t="t" r="r" b="b"/>
              <a:pathLst>
                <a:path w="11465" h="9664" extrusionOk="0">
                  <a:moveTo>
                    <a:pt x="5673" y="0"/>
                  </a:moveTo>
                  <a:cubicBezTo>
                    <a:pt x="4098" y="0"/>
                    <a:pt x="2580" y="686"/>
                    <a:pt x="1470" y="1915"/>
                  </a:cubicBezTo>
                  <a:cubicBezTo>
                    <a:pt x="490" y="2981"/>
                    <a:pt x="1" y="4306"/>
                    <a:pt x="87" y="5573"/>
                  </a:cubicBezTo>
                  <a:cubicBezTo>
                    <a:pt x="174" y="6668"/>
                    <a:pt x="663" y="7647"/>
                    <a:pt x="1527" y="8396"/>
                  </a:cubicBezTo>
                  <a:cubicBezTo>
                    <a:pt x="1787" y="8626"/>
                    <a:pt x="2075" y="8799"/>
                    <a:pt x="2363" y="8943"/>
                  </a:cubicBezTo>
                  <a:lnTo>
                    <a:pt x="2737" y="9116"/>
                  </a:lnTo>
                  <a:cubicBezTo>
                    <a:pt x="3515" y="9462"/>
                    <a:pt x="4494" y="9663"/>
                    <a:pt x="5387" y="9663"/>
                  </a:cubicBezTo>
                  <a:cubicBezTo>
                    <a:pt x="6395" y="9663"/>
                    <a:pt x="7317" y="9404"/>
                    <a:pt x="7951" y="8799"/>
                  </a:cubicBezTo>
                  <a:lnTo>
                    <a:pt x="8268" y="8482"/>
                  </a:lnTo>
                  <a:lnTo>
                    <a:pt x="8268" y="8194"/>
                  </a:lnTo>
                  <a:cubicBezTo>
                    <a:pt x="8296" y="7388"/>
                    <a:pt x="8584" y="6639"/>
                    <a:pt x="9132" y="6005"/>
                  </a:cubicBezTo>
                  <a:cubicBezTo>
                    <a:pt x="9564" y="5487"/>
                    <a:pt x="10111" y="5055"/>
                    <a:pt x="10802" y="4795"/>
                  </a:cubicBezTo>
                  <a:lnTo>
                    <a:pt x="11465" y="4507"/>
                  </a:lnTo>
                  <a:lnTo>
                    <a:pt x="11234" y="3845"/>
                  </a:lnTo>
                  <a:cubicBezTo>
                    <a:pt x="10428" y="1857"/>
                    <a:pt x="8728" y="446"/>
                    <a:pt x="6712" y="100"/>
                  </a:cubicBezTo>
                  <a:cubicBezTo>
                    <a:pt x="6366" y="33"/>
                    <a:pt x="6018" y="0"/>
                    <a:pt x="56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7505703" y="2200236"/>
              <a:ext cx="205370" cy="177143"/>
            </a:xfrm>
            <a:custGeom>
              <a:avLst/>
              <a:gdLst/>
              <a:ahLst/>
              <a:cxnLst/>
              <a:rect l="l" t="t" r="r" b="b"/>
              <a:pathLst>
                <a:path w="10688" h="9219" extrusionOk="0">
                  <a:moveTo>
                    <a:pt x="4505" y="0"/>
                  </a:moveTo>
                  <a:cubicBezTo>
                    <a:pt x="3367" y="0"/>
                    <a:pt x="2242" y="401"/>
                    <a:pt x="1326" y="1384"/>
                  </a:cubicBezTo>
                  <a:cubicBezTo>
                    <a:pt x="375" y="2335"/>
                    <a:pt x="1" y="3602"/>
                    <a:pt x="145" y="4869"/>
                  </a:cubicBezTo>
                  <a:cubicBezTo>
                    <a:pt x="318" y="6252"/>
                    <a:pt x="1095" y="7491"/>
                    <a:pt x="2363" y="8297"/>
                  </a:cubicBezTo>
                  <a:cubicBezTo>
                    <a:pt x="3342" y="8902"/>
                    <a:pt x="4379" y="9219"/>
                    <a:pt x="5416" y="9219"/>
                  </a:cubicBezTo>
                  <a:cubicBezTo>
                    <a:pt x="6799" y="9219"/>
                    <a:pt x="8095" y="8672"/>
                    <a:pt x="9017" y="7663"/>
                  </a:cubicBezTo>
                  <a:cubicBezTo>
                    <a:pt x="10687" y="5906"/>
                    <a:pt x="10514" y="3256"/>
                    <a:pt x="8642" y="1528"/>
                  </a:cubicBezTo>
                  <a:lnTo>
                    <a:pt x="8383" y="1384"/>
                  </a:lnTo>
                  <a:lnTo>
                    <a:pt x="8239" y="1355"/>
                  </a:lnTo>
                  <a:cubicBezTo>
                    <a:pt x="7183" y="548"/>
                    <a:pt x="5835" y="0"/>
                    <a:pt x="45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7402576" y="2162306"/>
              <a:ext cx="47941" cy="35894"/>
            </a:xfrm>
            <a:custGeom>
              <a:avLst/>
              <a:gdLst/>
              <a:ahLst/>
              <a:cxnLst/>
              <a:rect l="l" t="t" r="r" b="b"/>
              <a:pathLst>
                <a:path w="2495" h="1868" extrusionOk="0">
                  <a:moveTo>
                    <a:pt x="1600" y="1"/>
                  </a:moveTo>
                  <a:cubicBezTo>
                    <a:pt x="1488" y="1"/>
                    <a:pt x="1370" y="24"/>
                    <a:pt x="1249" y="74"/>
                  </a:cubicBezTo>
                  <a:cubicBezTo>
                    <a:pt x="1134" y="103"/>
                    <a:pt x="1047" y="190"/>
                    <a:pt x="932" y="247"/>
                  </a:cubicBezTo>
                  <a:cubicBezTo>
                    <a:pt x="1" y="789"/>
                    <a:pt x="714" y="1868"/>
                    <a:pt x="1432" y="1868"/>
                  </a:cubicBezTo>
                  <a:cubicBezTo>
                    <a:pt x="1668" y="1868"/>
                    <a:pt x="1906" y="1750"/>
                    <a:pt x="2084" y="1457"/>
                  </a:cubicBezTo>
                  <a:cubicBezTo>
                    <a:pt x="2142" y="1342"/>
                    <a:pt x="2228" y="1227"/>
                    <a:pt x="2257" y="1083"/>
                  </a:cubicBezTo>
                  <a:cubicBezTo>
                    <a:pt x="2495" y="512"/>
                    <a:pt x="2125" y="1"/>
                    <a:pt x="1600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7414394" y="2226273"/>
              <a:ext cx="28784" cy="21636"/>
            </a:xfrm>
            <a:custGeom>
              <a:avLst/>
              <a:gdLst/>
              <a:ahLst/>
              <a:cxnLst/>
              <a:rect l="l" t="t" r="r" b="b"/>
              <a:pathLst>
                <a:path w="1498" h="1126" extrusionOk="0">
                  <a:moveTo>
                    <a:pt x="749" y="0"/>
                  </a:moveTo>
                  <a:cubicBezTo>
                    <a:pt x="0" y="0"/>
                    <a:pt x="0" y="1124"/>
                    <a:pt x="749" y="1124"/>
                  </a:cubicBezTo>
                  <a:cubicBezTo>
                    <a:pt x="767" y="1125"/>
                    <a:pt x="784" y="1126"/>
                    <a:pt x="801" y="1126"/>
                  </a:cubicBezTo>
                  <a:cubicBezTo>
                    <a:pt x="1498" y="1126"/>
                    <a:pt x="1480" y="0"/>
                    <a:pt x="749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7443158" y="2219874"/>
              <a:ext cx="51054" cy="37988"/>
            </a:xfrm>
            <a:custGeom>
              <a:avLst/>
              <a:gdLst/>
              <a:ahLst/>
              <a:cxnLst/>
              <a:rect l="l" t="t" r="r" b="b"/>
              <a:pathLst>
                <a:path w="2657" h="1977" extrusionOk="0">
                  <a:moveTo>
                    <a:pt x="1349" y="1"/>
                  </a:moveTo>
                  <a:cubicBezTo>
                    <a:pt x="675" y="1"/>
                    <a:pt x="0" y="956"/>
                    <a:pt x="692" y="1514"/>
                  </a:cubicBezTo>
                  <a:cubicBezTo>
                    <a:pt x="836" y="1658"/>
                    <a:pt x="1009" y="1774"/>
                    <a:pt x="1182" y="1860"/>
                  </a:cubicBezTo>
                  <a:cubicBezTo>
                    <a:pt x="1311" y="1941"/>
                    <a:pt x="1447" y="1976"/>
                    <a:pt x="1579" y="1976"/>
                  </a:cubicBezTo>
                  <a:cubicBezTo>
                    <a:pt x="2152" y="1976"/>
                    <a:pt x="2656" y="1309"/>
                    <a:pt x="2305" y="794"/>
                  </a:cubicBezTo>
                  <a:cubicBezTo>
                    <a:pt x="2161" y="621"/>
                    <a:pt x="2046" y="477"/>
                    <a:pt x="1902" y="276"/>
                  </a:cubicBezTo>
                  <a:cubicBezTo>
                    <a:pt x="1740" y="81"/>
                    <a:pt x="1544" y="1"/>
                    <a:pt x="1349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7583197" y="2248793"/>
              <a:ext cx="40409" cy="30840"/>
            </a:xfrm>
            <a:custGeom>
              <a:avLst/>
              <a:gdLst/>
              <a:ahLst/>
              <a:cxnLst/>
              <a:rect l="l" t="t" r="r" b="b"/>
              <a:pathLst>
                <a:path w="2103" h="1605" extrusionOk="0">
                  <a:moveTo>
                    <a:pt x="818" y="1"/>
                  </a:moveTo>
                  <a:cubicBezTo>
                    <a:pt x="728" y="1"/>
                    <a:pt x="631" y="20"/>
                    <a:pt x="519" y="67"/>
                  </a:cubicBezTo>
                  <a:cubicBezTo>
                    <a:pt x="0" y="269"/>
                    <a:pt x="58" y="873"/>
                    <a:pt x="317" y="1219"/>
                  </a:cubicBezTo>
                  <a:cubicBezTo>
                    <a:pt x="488" y="1494"/>
                    <a:pt x="707" y="1604"/>
                    <a:pt x="921" y="1604"/>
                  </a:cubicBezTo>
                  <a:cubicBezTo>
                    <a:pt x="1534" y="1604"/>
                    <a:pt x="2102" y="695"/>
                    <a:pt x="1354" y="182"/>
                  </a:cubicBezTo>
                  <a:cubicBezTo>
                    <a:pt x="1160" y="85"/>
                    <a:pt x="1005" y="1"/>
                    <a:pt x="818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7607005" y="2289894"/>
              <a:ext cx="30340" cy="26824"/>
            </a:xfrm>
            <a:custGeom>
              <a:avLst/>
              <a:gdLst/>
              <a:ahLst/>
              <a:cxnLst/>
              <a:rect l="l" t="t" r="r" b="b"/>
              <a:pathLst>
                <a:path w="1579" h="1396" extrusionOk="0">
                  <a:moveTo>
                    <a:pt x="847" y="1"/>
                  </a:moveTo>
                  <a:cubicBezTo>
                    <a:pt x="686" y="1"/>
                    <a:pt x="526" y="62"/>
                    <a:pt x="403" y="203"/>
                  </a:cubicBezTo>
                  <a:lnTo>
                    <a:pt x="230" y="376"/>
                  </a:lnTo>
                  <a:cubicBezTo>
                    <a:pt x="0" y="636"/>
                    <a:pt x="58" y="952"/>
                    <a:pt x="346" y="1154"/>
                  </a:cubicBezTo>
                  <a:cubicBezTo>
                    <a:pt x="374" y="1183"/>
                    <a:pt x="432" y="1212"/>
                    <a:pt x="518" y="1298"/>
                  </a:cubicBezTo>
                  <a:cubicBezTo>
                    <a:pt x="623" y="1366"/>
                    <a:pt x="731" y="1395"/>
                    <a:pt x="837" y="1395"/>
                  </a:cubicBezTo>
                  <a:cubicBezTo>
                    <a:pt x="1226" y="1395"/>
                    <a:pt x="1578" y="992"/>
                    <a:pt x="1555" y="607"/>
                  </a:cubicBezTo>
                  <a:cubicBezTo>
                    <a:pt x="1517" y="258"/>
                    <a:pt x="1179" y="1"/>
                    <a:pt x="847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7626008" y="2250292"/>
              <a:ext cx="44867" cy="35087"/>
            </a:xfrm>
            <a:custGeom>
              <a:avLst/>
              <a:gdLst/>
              <a:ahLst/>
              <a:cxnLst/>
              <a:rect l="l" t="t" r="r" b="b"/>
              <a:pathLst>
                <a:path w="2335" h="1826" extrusionOk="0">
                  <a:moveTo>
                    <a:pt x="1053" y="0"/>
                  </a:moveTo>
                  <a:cubicBezTo>
                    <a:pt x="460" y="0"/>
                    <a:pt x="0" y="717"/>
                    <a:pt x="509" y="1314"/>
                  </a:cubicBezTo>
                  <a:cubicBezTo>
                    <a:pt x="653" y="1516"/>
                    <a:pt x="797" y="1631"/>
                    <a:pt x="970" y="1717"/>
                  </a:cubicBezTo>
                  <a:cubicBezTo>
                    <a:pt x="1088" y="1792"/>
                    <a:pt x="1212" y="1826"/>
                    <a:pt x="1333" y="1826"/>
                  </a:cubicBezTo>
                  <a:cubicBezTo>
                    <a:pt x="1862" y="1826"/>
                    <a:pt x="2335" y="1196"/>
                    <a:pt x="2007" y="680"/>
                  </a:cubicBezTo>
                  <a:cubicBezTo>
                    <a:pt x="1891" y="507"/>
                    <a:pt x="1805" y="363"/>
                    <a:pt x="1603" y="219"/>
                  </a:cubicBezTo>
                  <a:cubicBezTo>
                    <a:pt x="1423" y="66"/>
                    <a:pt x="1232" y="0"/>
                    <a:pt x="1053" y="0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B79DD7F4-C074-40CF-8AA6-05D5CB8543AE}"/>
              </a:ext>
            </a:extLst>
          </p:cNvPr>
          <p:cNvSpPr txBox="1"/>
          <p:nvPr/>
        </p:nvSpPr>
        <p:spPr>
          <a:xfrm>
            <a:off x="398038" y="1189863"/>
            <a:ext cx="3738851" cy="2868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645846"/>
                </a:solidFill>
                <a:latin typeface="Quicksand" panose="020B0604020202020204" charset="0"/>
              </a:rPr>
              <a:t>No more parcels or iPads stolen by monkeys</a:t>
            </a:r>
            <a:endParaRPr lang="en-US" sz="1800" b="0" i="0" u="none" strike="noStrike" dirty="0">
              <a:solidFill>
                <a:srgbClr val="9D8169"/>
              </a:solidFill>
              <a:effectLst/>
              <a:latin typeface="Quicksand" panose="020B0604020202020204" charset="0"/>
            </a:endParaRPr>
          </a:p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800" b="0" i="0" u="none" strike="noStrike" dirty="0">
                <a:solidFill>
                  <a:srgbClr val="645846"/>
                </a:solidFill>
                <a:effectLst/>
                <a:latin typeface="Quicksand" panose="020B0604020202020204" charset="0"/>
              </a:rPr>
              <a:t>Sense of security and ease (even when you’re not in hall)</a:t>
            </a:r>
            <a:endParaRPr lang="en-US" sz="1800" b="0" i="0" u="none" strike="noStrike" dirty="0">
              <a:solidFill>
                <a:srgbClr val="9D8169"/>
              </a:solidFill>
              <a:effectLst/>
              <a:latin typeface="Quicksand" panose="020B0604020202020204" charset="0"/>
            </a:endParaRPr>
          </a:p>
          <a:p>
            <a:pPr marL="285750" indent="-285750" rtl="0" fontAlgn="base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1800" b="0" i="0" u="none" strike="noStrike" dirty="0">
                <a:solidFill>
                  <a:srgbClr val="645846"/>
                </a:solidFill>
                <a:effectLst/>
                <a:latin typeface="Quicksand" panose="020B0604020202020204" charset="0"/>
              </a:rPr>
              <a:t>Help notify the broader </a:t>
            </a:r>
            <a:r>
              <a:rPr lang="en-US" sz="1800" dirty="0">
                <a:solidFill>
                  <a:srgbClr val="645846"/>
                </a:solidFill>
                <a:latin typeface="Quicksand" panose="020B0604020202020204" charset="0"/>
              </a:rPr>
              <a:t>NTU</a:t>
            </a:r>
            <a:r>
              <a:rPr lang="en-US" sz="1800" b="0" i="0" u="none" strike="noStrike" dirty="0">
                <a:solidFill>
                  <a:srgbClr val="645846"/>
                </a:solidFill>
                <a:effectLst/>
                <a:latin typeface="Quicksand" panose="020B0604020202020204" charset="0"/>
              </a:rPr>
              <a:t> community</a:t>
            </a:r>
            <a:br>
              <a:rPr lang="en-US" b="0" dirty="0">
                <a:effectLst/>
              </a:rPr>
            </a:br>
            <a:endParaRPr lang="en-SG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54"/>
          <p:cNvSpPr/>
          <p:nvPr/>
        </p:nvSpPr>
        <p:spPr>
          <a:xfrm rot="-6375897">
            <a:off x="158280" y="1205131"/>
            <a:ext cx="1706566" cy="1341811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54"/>
          <p:cNvSpPr/>
          <p:nvPr/>
        </p:nvSpPr>
        <p:spPr>
          <a:xfrm rot="4500017">
            <a:off x="7191166" y="1900862"/>
            <a:ext cx="1706545" cy="1341794"/>
          </a:xfrm>
          <a:custGeom>
            <a:avLst/>
            <a:gdLst/>
            <a:ahLst/>
            <a:cxnLst/>
            <a:rect l="l" t="t" r="r" b="b"/>
            <a:pathLst>
              <a:path w="94275" h="74125" extrusionOk="0">
                <a:moveTo>
                  <a:pt x="47041" y="0"/>
                </a:moveTo>
                <a:cubicBezTo>
                  <a:pt x="47040" y="1"/>
                  <a:pt x="30398" y="23193"/>
                  <a:pt x="31900" y="43342"/>
                </a:cubicBezTo>
                <a:cubicBezTo>
                  <a:pt x="28895" y="45268"/>
                  <a:pt x="26121" y="47233"/>
                  <a:pt x="23463" y="49198"/>
                </a:cubicBezTo>
                <a:cubicBezTo>
                  <a:pt x="27701" y="41878"/>
                  <a:pt x="37525" y="23231"/>
                  <a:pt x="36639" y="8245"/>
                </a:cubicBezTo>
                <a:lnTo>
                  <a:pt x="36639" y="8245"/>
                </a:lnTo>
                <a:cubicBezTo>
                  <a:pt x="36639" y="8245"/>
                  <a:pt x="36562" y="8399"/>
                  <a:pt x="36331" y="8745"/>
                </a:cubicBezTo>
                <a:cubicBezTo>
                  <a:pt x="34058" y="12059"/>
                  <a:pt x="20535" y="32478"/>
                  <a:pt x="21382" y="50739"/>
                </a:cubicBezTo>
                <a:cubicBezTo>
                  <a:pt x="19071" y="52588"/>
                  <a:pt x="16913" y="54360"/>
                  <a:pt x="14871" y="56248"/>
                </a:cubicBezTo>
                <a:cubicBezTo>
                  <a:pt x="18108" y="48581"/>
                  <a:pt x="25543" y="28586"/>
                  <a:pt x="22731" y="13715"/>
                </a:cubicBezTo>
                <a:lnTo>
                  <a:pt x="22731" y="13715"/>
                </a:lnTo>
                <a:cubicBezTo>
                  <a:pt x="22730" y="13716"/>
                  <a:pt x="9593" y="38218"/>
                  <a:pt x="13215" y="57828"/>
                </a:cubicBezTo>
                <a:cubicBezTo>
                  <a:pt x="12290" y="58675"/>
                  <a:pt x="11481" y="59484"/>
                  <a:pt x="10595" y="60370"/>
                </a:cubicBezTo>
                <a:cubicBezTo>
                  <a:pt x="10402" y="60409"/>
                  <a:pt x="10248" y="60448"/>
                  <a:pt x="10056" y="60563"/>
                </a:cubicBezTo>
                <a:cubicBezTo>
                  <a:pt x="10056" y="60563"/>
                  <a:pt x="10171" y="60602"/>
                  <a:pt x="10364" y="60640"/>
                </a:cubicBezTo>
                <a:cubicBezTo>
                  <a:pt x="9555" y="61526"/>
                  <a:pt x="8784" y="62335"/>
                  <a:pt x="8014" y="63221"/>
                </a:cubicBezTo>
                <a:cubicBezTo>
                  <a:pt x="10056" y="54553"/>
                  <a:pt x="13870" y="34712"/>
                  <a:pt x="8977" y="20958"/>
                </a:cubicBezTo>
                <a:lnTo>
                  <a:pt x="8977" y="20958"/>
                </a:lnTo>
                <a:cubicBezTo>
                  <a:pt x="8977" y="20958"/>
                  <a:pt x="8900" y="21151"/>
                  <a:pt x="8784" y="21498"/>
                </a:cubicBezTo>
                <a:cubicBezTo>
                  <a:pt x="7513" y="25273"/>
                  <a:pt x="424" y="48196"/>
                  <a:pt x="6087" y="65417"/>
                </a:cubicBezTo>
                <a:cubicBezTo>
                  <a:pt x="3699" y="68307"/>
                  <a:pt x="1695" y="71196"/>
                  <a:pt x="0" y="74124"/>
                </a:cubicBezTo>
                <a:lnTo>
                  <a:pt x="2042" y="74124"/>
                </a:lnTo>
                <a:cubicBezTo>
                  <a:pt x="3313" y="71928"/>
                  <a:pt x="4816" y="69771"/>
                  <a:pt x="6473" y="67690"/>
                </a:cubicBezTo>
                <a:cubicBezTo>
                  <a:pt x="10662" y="69077"/>
                  <a:pt x="24973" y="73347"/>
                  <a:pt x="38643" y="73347"/>
                </a:cubicBezTo>
                <a:cubicBezTo>
                  <a:pt x="43200" y="73347"/>
                  <a:pt x="47686" y="72872"/>
                  <a:pt x="51703" y="71659"/>
                </a:cubicBezTo>
                <a:cubicBezTo>
                  <a:pt x="51703" y="71659"/>
                  <a:pt x="35719" y="65163"/>
                  <a:pt x="19566" y="65163"/>
                </a:cubicBezTo>
                <a:cubicBezTo>
                  <a:pt x="15392" y="65163"/>
                  <a:pt x="11206" y="65597"/>
                  <a:pt x="7282" y="66689"/>
                </a:cubicBezTo>
                <a:cubicBezTo>
                  <a:pt x="8823" y="64801"/>
                  <a:pt x="10479" y="63029"/>
                  <a:pt x="12136" y="61295"/>
                </a:cubicBezTo>
                <a:cubicBezTo>
                  <a:pt x="17224" y="62858"/>
                  <a:pt x="30615" y="66602"/>
                  <a:pt x="43414" y="66602"/>
                </a:cubicBezTo>
                <a:cubicBezTo>
                  <a:pt x="47965" y="66602"/>
                  <a:pt x="52440" y="66129"/>
                  <a:pt x="56441" y="64917"/>
                </a:cubicBezTo>
                <a:cubicBezTo>
                  <a:pt x="56441" y="64917"/>
                  <a:pt x="40440" y="58417"/>
                  <a:pt x="24272" y="58417"/>
                </a:cubicBezTo>
                <a:cubicBezTo>
                  <a:pt x="20799" y="58417"/>
                  <a:pt x="17317" y="58717"/>
                  <a:pt x="13985" y="59446"/>
                </a:cubicBezTo>
                <a:cubicBezTo>
                  <a:pt x="15757" y="57789"/>
                  <a:pt x="17607" y="56133"/>
                  <a:pt x="19456" y="54553"/>
                </a:cubicBezTo>
                <a:cubicBezTo>
                  <a:pt x="23434" y="55830"/>
                  <a:pt x="38000" y="60237"/>
                  <a:pt x="51862" y="60237"/>
                </a:cubicBezTo>
                <a:cubicBezTo>
                  <a:pt x="56395" y="60237"/>
                  <a:pt x="60853" y="59765"/>
                  <a:pt x="64840" y="58560"/>
                </a:cubicBezTo>
                <a:cubicBezTo>
                  <a:pt x="64840" y="58560"/>
                  <a:pt x="48813" y="52050"/>
                  <a:pt x="32638" y="52050"/>
                </a:cubicBezTo>
                <a:cubicBezTo>
                  <a:pt x="28594" y="52050"/>
                  <a:pt x="24541" y="52457"/>
                  <a:pt x="20727" y="53474"/>
                </a:cubicBezTo>
                <a:cubicBezTo>
                  <a:pt x="23039" y="51625"/>
                  <a:pt x="25351" y="49891"/>
                  <a:pt x="27701" y="48235"/>
                </a:cubicBezTo>
                <a:cubicBezTo>
                  <a:pt x="31566" y="49484"/>
                  <a:pt x="46218" y="53913"/>
                  <a:pt x="60162" y="53913"/>
                </a:cubicBezTo>
                <a:cubicBezTo>
                  <a:pt x="64702" y="53913"/>
                  <a:pt x="69168" y="53443"/>
                  <a:pt x="73162" y="52241"/>
                </a:cubicBezTo>
                <a:cubicBezTo>
                  <a:pt x="73162" y="52241"/>
                  <a:pt x="57136" y="45756"/>
                  <a:pt x="40966" y="45756"/>
                </a:cubicBezTo>
                <a:cubicBezTo>
                  <a:pt x="37002" y="45756"/>
                  <a:pt x="33028" y="46146"/>
                  <a:pt x="29280" y="47117"/>
                </a:cubicBezTo>
                <a:cubicBezTo>
                  <a:pt x="30898" y="46039"/>
                  <a:pt x="32478" y="44960"/>
                  <a:pt x="34058" y="43997"/>
                </a:cubicBezTo>
                <a:cubicBezTo>
                  <a:pt x="35021" y="43419"/>
                  <a:pt x="35945" y="42803"/>
                  <a:pt x="36908" y="42263"/>
                </a:cubicBezTo>
                <a:cubicBezTo>
                  <a:pt x="41498" y="43726"/>
                  <a:pt x="55401" y="47774"/>
                  <a:pt x="68692" y="47774"/>
                </a:cubicBezTo>
                <a:cubicBezTo>
                  <a:pt x="73251" y="47774"/>
                  <a:pt x="77738" y="47297"/>
                  <a:pt x="81753" y="46077"/>
                </a:cubicBezTo>
                <a:cubicBezTo>
                  <a:pt x="81753" y="46077"/>
                  <a:pt x="65752" y="39602"/>
                  <a:pt x="49628" y="39602"/>
                </a:cubicBezTo>
                <a:cubicBezTo>
                  <a:pt x="46323" y="39602"/>
                  <a:pt x="43014" y="39874"/>
                  <a:pt x="39836" y="40530"/>
                </a:cubicBezTo>
                <a:cubicBezTo>
                  <a:pt x="41416" y="39605"/>
                  <a:pt x="43034" y="38719"/>
                  <a:pt x="44575" y="37871"/>
                </a:cubicBezTo>
                <a:cubicBezTo>
                  <a:pt x="46479" y="38101"/>
                  <a:pt x="52265" y="38722"/>
                  <a:pt x="59467" y="38722"/>
                </a:cubicBezTo>
                <a:cubicBezTo>
                  <a:pt x="69170" y="38722"/>
                  <a:pt x="81445" y="37595"/>
                  <a:pt x="90267" y="32863"/>
                </a:cubicBezTo>
                <a:cubicBezTo>
                  <a:pt x="90267" y="32863"/>
                  <a:pt x="90075" y="32824"/>
                  <a:pt x="89690" y="32786"/>
                </a:cubicBezTo>
                <a:cubicBezTo>
                  <a:pt x="87750" y="32473"/>
                  <a:pt x="81048" y="31449"/>
                  <a:pt x="72821" y="31449"/>
                </a:cubicBezTo>
                <a:cubicBezTo>
                  <a:pt x="65848" y="31449"/>
                  <a:pt x="57779" y="32185"/>
                  <a:pt x="50585" y="34712"/>
                </a:cubicBezTo>
                <a:cubicBezTo>
                  <a:pt x="52011" y="33980"/>
                  <a:pt x="53436" y="33325"/>
                  <a:pt x="54708" y="32670"/>
                </a:cubicBezTo>
                <a:cubicBezTo>
                  <a:pt x="61604" y="30898"/>
                  <a:pt x="83757" y="24310"/>
                  <a:pt x="94274" y="12213"/>
                </a:cubicBezTo>
                <a:lnTo>
                  <a:pt x="94274" y="12213"/>
                </a:lnTo>
                <a:cubicBezTo>
                  <a:pt x="94273" y="12213"/>
                  <a:pt x="68500" y="16759"/>
                  <a:pt x="54862" y="30667"/>
                </a:cubicBezTo>
                <a:cubicBezTo>
                  <a:pt x="53475" y="31322"/>
                  <a:pt x="51972" y="32054"/>
                  <a:pt x="50431" y="32824"/>
                </a:cubicBezTo>
                <a:cubicBezTo>
                  <a:pt x="57559" y="27585"/>
                  <a:pt x="73393" y="14833"/>
                  <a:pt x="78555" y="1079"/>
                </a:cubicBezTo>
                <a:lnTo>
                  <a:pt x="78555" y="1079"/>
                </a:lnTo>
                <a:cubicBezTo>
                  <a:pt x="78554" y="1079"/>
                  <a:pt x="54014" y="15526"/>
                  <a:pt x="47195" y="34481"/>
                </a:cubicBezTo>
                <a:cubicBezTo>
                  <a:pt x="44999" y="35637"/>
                  <a:pt x="42687" y="36870"/>
                  <a:pt x="40299" y="38218"/>
                </a:cubicBezTo>
                <a:lnTo>
                  <a:pt x="40299" y="38218"/>
                </a:lnTo>
                <a:cubicBezTo>
                  <a:pt x="45847" y="32400"/>
                  <a:pt x="60255" y="16065"/>
                  <a:pt x="62914" y="963"/>
                </a:cubicBezTo>
                <a:lnTo>
                  <a:pt x="62914" y="963"/>
                </a:lnTo>
                <a:cubicBezTo>
                  <a:pt x="62913" y="964"/>
                  <a:pt x="41609" y="19533"/>
                  <a:pt x="38295" y="39374"/>
                </a:cubicBezTo>
                <a:cubicBezTo>
                  <a:pt x="36600" y="40375"/>
                  <a:pt x="34867" y="41416"/>
                  <a:pt x="33133" y="42494"/>
                </a:cubicBezTo>
                <a:cubicBezTo>
                  <a:pt x="32979" y="42610"/>
                  <a:pt x="32902" y="42648"/>
                  <a:pt x="32748" y="42764"/>
                </a:cubicBezTo>
                <a:cubicBezTo>
                  <a:pt x="36022" y="37293"/>
                  <a:pt x="47966" y="16451"/>
                  <a:pt x="4704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4"/>
          <p:cNvSpPr txBox="1">
            <a:spLocks noGrp="1"/>
          </p:cNvSpPr>
          <p:nvPr>
            <p:ph type="title"/>
          </p:nvPr>
        </p:nvSpPr>
        <p:spPr>
          <a:xfrm>
            <a:off x="2206000" y="445025"/>
            <a:ext cx="4749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Team</a:t>
            </a:r>
            <a:endParaRPr dirty="0"/>
          </a:p>
        </p:txBody>
      </p:sp>
      <p:sp>
        <p:nvSpPr>
          <p:cNvPr id="1028" name="Google Shape;1028;p54"/>
          <p:cNvSpPr txBox="1">
            <a:spLocks noGrp="1"/>
          </p:cNvSpPr>
          <p:nvPr>
            <p:ph type="subTitle" idx="1"/>
          </p:nvPr>
        </p:nvSpPr>
        <p:spPr>
          <a:xfrm>
            <a:off x="595865" y="3575881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Ray Gao Xin Rui</a:t>
            </a:r>
            <a:endParaRPr dirty="0"/>
          </a:p>
        </p:txBody>
      </p:sp>
      <p:sp>
        <p:nvSpPr>
          <p:cNvPr id="1029" name="Google Shape;1029;p54"/>
          <p:cNvSpPr txBox="1">
            <a:spLocks noGrp="1"/>
          </p:cNvSpPr>
          <p:nvPr>
            <p:ph type="subTitle" idx="2"/>
          </p:nvPr>
        </p:nvSpPr>
        <p:spPr>
          <a:xfrm>
            <a:off x="3540365" y="3592170"/>
            <a:ext cx="21273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Riyan Andrika</a:t>
            </a:r>
            <a:endParaRPr dirty="0"/>
          </a:p>
        </p:txBody>
      </p:sp>
      <p:sp>
        <p:nvSpPr>
          <p:cNvPr id="1030" name="Google Shape;1030;p54"/>
          <p:cNvSpPr txBox="1">
            <a:spLocks noGrp="1"/>
          </p:cNvSpPr>
          <p:nvPr>
            <p:ph type="subTitle" idx="3"/>
          </p:nvPr>
        </p:nvSpPr>
        <p:spPr>
          <a:xfrm>
            <a:off x="323478" y="4066981"/>
            <a:ext cx="26721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REP (CS) Year 3</a:t>
            </a:r>
            <a:endParaRPr dirty="0"/>
          </a:p>
        </p:txBody>
      </p:sp>
      <p:sp>
        <p:nvSpPr>
          <p:cNvPr id="1031" name="Google Shape;1031;p54"/>
          <p:cNvSpPr txBox="1">
            <a:spLocks noGrp="1"/>
          </p:cNvSpPr>
          <p:nvPr>
            <p:ph type="subTitle" idx="4"/>
          </p:nvPr>
        </p:nvSpPr>
        <p:spPr>
          <a:xfrm>
            <a:off x="3267965" y="4083270"/>
            <a:ext cx="2672100" cy="9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REP (EEE) Year 3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86543D-531B-4E7D-9A3D-8DE62B759B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66" y="1573924"/>
            <a:ext cx="1617628" cy="1861822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9EAE24-AFA9-43BF-9FF3-4A51C887BB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15" r="17233"/>
          <a:stretch/>
        </p:blipFill>
        <p:spPr>
          <a:xfrm>
            <a:off x="3766548" y="1573924"/>
            <a:ext cx="1610903" cy="186182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B71C7-FAB6-4B11-AF40-999D4C360F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128" r="22586"/>
          <a:stretch/>
        </p:blipFill>
        <p:spPr>
          <a:xfrm>
            <a:off x="6726089" y="1573922"/>
            <a:ext cx="1649469" cy="186182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34" name="Google Shape;1029;p54">
            <a:extLst>
              <a:ext uri="{FF2B5EF4-FFF2-40B4-BE49-F238E27FC236}">
                <a16:creationId xmlns:a16="http://schemas.microsoft.com/office/drawing/2014/main" id="{C92A6F12-42DF-4AA9-8E68-968770F78283}"/>
              </a:ext>
            </a:extLst>
          </p:cNvPr>
          <p:cNvSpPr txBox="1">
            <a:spLocks/>
          </p:cNvSpPr>
          <p:nvPr/>
        </p:nvSpPr>
        <p:spPr>
          <a:xfrm>
            <a:off x="6484852" y="3575881"/>
            <a:ext cx="21273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 Medium"/>
              <a:buNone/>
              <a:defRPr sz="1800" b="0" i="0" u="none" strike="noStrike" cap="none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SG" dirty="0"/>
              <a:t>Ng Jun Yi</a:t>
            </a:r>
          </a:p>
        </p:txBody>
      </p:sp>
      <p:sp>
        <p:nvSpPr>
          <p:cNvPr id="335" name="Google Shape;1031;p54">
            <a:extLst>
              <a:ext uri="{FF2B5EF4-FFF2-40B4-BE49-F238E27FC236}">
                <a16:creationId xmlns:a16="http://schemas.microsoft.com/office/drawing/2014/main" id="{66A793D6-3935-4EF7-AC50-D7780DE914A0}"/>
              </a:ext>
            </a:extLst>
          </p:cNvPr>
          <p:cNvSpPr txBox="1">
            <a:spLocks/>
          </p:cNvSpPr>
          <p:nvPr/>
        </p:nvSpPr>
        <p:spPr>
          <a:xfrm>
            <a:off x="6212452" y="4066981"/>
            <a:ext cx="2672100" cy="9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Quicksand Medium"/>
              <a:buNone/>
              <a:defRPr sz="1400" b="0" i="0" u="none" strike="noStrike" cap="none">
                <a:solidFill>
                  <a:schemeClr val="lt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Quicksand Medium"/>
              <a:buNone/>
              <a:defRPr sz="1400" b="0" i="0" u="none" strike="noStrike" cap="none">
                <a:solidFill>
                  <a:schemeClr val="dk2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SG" dirty="0"/>
              <a:t>MAE Year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nkey Mood Newsletter by Slidesgo">
  <a:themeElements>
    <a:clrScheme name="Simple Light">
      <a:dk1>
        <a:srgbClr val="36363A"/>
      </a:dk1>
      <a:lt1>
        <a:srgbClr val="FEFDEF"/>
      </a:lt1>
      <a:dk2>
        <a:srgbClr val="8C847C"/>
      </a:dk2>
      <a:lt2>
        <a:srgbClr val="645846"/>
      </a:lt2>
      <a:accent1>
        <a:srgbClr val="9D8169"/>
      </a:accent1>
      <a:accent2>
        <a:srgbClr val="333125"/>
      </a:accent2>
      <a:accent3>
        <a:srgbClr val="D6D194"/>
      </a:accent3>
      <a:accent4>
        <a:srgbClr val="EEEBE7"/>
      </a:accent4>
      <a:accent5>
        <a:srgbClr val="D8BFB4"/>
      </a:accent5>
      <a:accent6>
        <a:srgbClr val="F8EEEA"/>
      </a:accent6>
      <a:hlink>
        <a:srgbClr val="4F5B7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159</Words>
  <Application>Microsoft Office PowerPoint</Application>
  <PresentationFormat>On-screen Show (16:9)</PresentationFormat>
  <Paragraphs>44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Nunito Black</vt:lpstr>
      <vt:lpstr>Wingdings</vt:lpstr>
      <vt:lpstr>Roboto Condensed Light</vt:lpstr>
      <vt:lpstr>Quicksand Medium</vt:lpstr>
      <vt:lpstr>Quicksand</vt:lpstr>
      <vt:lpstr>Arial</vt:lpstr>
      <vt:lpstr>Monkey Mood Newsletter by Slidesgo</vt:lpstr>
      <vt:lpstr>Monkey  GTG</vt:lpstr>
      <vt:lpstr>Contents</vt:lpstr>
      <vt:lpstr>Problem statement </vt:lpstr>
      <vt:lpstr>730</vt:lpstr>
      <vt:lpstr>Monkey GTG</vt:lpstr>
      <vt:lpstr>How it works</vt:lpstr>
      <vt:lpstr>Features</vt:lpstr>
      <vt:lpstr>Impact</vt:lpstr>
      <vt:lpstr>The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Monkey  GTG</dc:title>
  <cp:lastModifiedBy>#NG JUN YI#</cp:lastModifiedBy>
  <cp:revision>8</cp:revision>
  <dcterms:modified xsi:type="dcterms:W3CDTF">2021-10-17T01:23:59Z</dcterms:modified>
</cp:coreProperties>
</file>